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654E41-F8F8-478E-988D-1D43AC6C4607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F1FF068-04FD-4339-AEC1-BB00BD9A0173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3200" b="1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6 бөлім  Салт-дәстүр және ауыз әдебиеті</a:t>
          </a:r>
          <a:endParaRPr lang="ru-RU" sz="3200" b="1" i="1" dirty="0">
            <a:solidFill>
              <a:schemeClr val="accent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0A185AD6-339F-47FA-8499-C5A68B5007A6}" type="parTrans" cxnId="{C0DB708B-403E-4B17-80AA-F5999578963C}">
      <dgm:prSet/>
      <dgm:spPr/>
      <dgm:t>
        <a:bodyPr/>
        <a:lstStyle/>
        <a:p>
          <a:endParaRPr lang="ru-RU"/>
        </a:p>
      </dgm:t>
    </dgm:pt>
    <dgm:pt modelId="{5FB56F77-8043-4581-8B16-426B40B0A857}" type="sibTrans" cxnId="{C0DB708B-403E-4B17-80AA-F5999578963C}">
      <dgm:prSet/>
      <dgm:spPr/>
      <dgm:t>
        <a:bodyPr/>
        <a:lstStyle/>
        <a:p>
          <a:endParaRPr lang="ru-RU"/>
        </a:p>
      </dgm:t>
    </dgm:pt>
    <dgm:pt modelId="{CDA8E372-AF9F-426F-A8FF-8F766E5E4843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400" b="1" dirty="0" smtClean="0">
              <a:latin typeface="Times New Roman" pitchFamily="18" charset="0"/>
              <a:cs typeface="Times New Roman" pitchFamily="18" charset="0"/>
            </a:rPr>
            <a:t>Сабақтың тақырыбы:3.5 Қазақстан тарихы:тәуелсіздік,мемлекеттілік және отансүйгіштік</a:t>
          </a:r>
        </a:p>
        <a:p>
          <a:r>
            <a:rPr lang="kk-KZ" sz="2400" b="1" dirty="0" smtClean="0">
              <a:latin typeface="Times New Roman" pitchFamily="18" charset="0"/>
              <a:cs typeface="Times New Roman" pitchFamily="18" charset="0"/>
            </a:rPr>
            <a:t>“Бәйтерек-өмір ағашы”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FFCF49F5-A14A-4C11-90F1-6EEE09B70BD2}" type="parTrans" cxnId="{2703BFFF-CF21-4181-8F5A-0CAA6084B3A1}">
      <dgm:prSet/>
      <dgm:spPr/>
      <dgm:t>
        <a:bodyPr/>
        <a:lstStyle/>
        <a:p>
          <a:endParaRPr lang="ru-RU"/>
        </a:p>
      </dgm:t>
    </dgm:pt>
    <dgm:pt modelId="{A053BA0F-BBD3-45F4-8A18-180CC075A08A}" type="sibTrans" cxnId="{2703BFFF-CF21-4181-8F5A-0CAA6084B3A1}">
      <dgm:prSet/>
      <dgm:spPr/>
      <dgm:t>
        <a:bodyPr/>
        <a:lstStyle/>
        <a:p>
          <a:endParaRPr lang="ru-RU"/>
        </a:p>
      </dgm:t>
    </dgm:pt>
    <dgm:pt modelId="{AE34643F-AAA7-4DE3-9F21-EBFA2DAC4256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400" b="1" dirty="0" smtClean="0">
              <a:latin typeface="Times New Roman" pitchFamily="18" charset="0"/>
              <a:cs typeface="Times New Roman" pitchFamily="18" charset="0"/>
            </a:rPr>
            <a:t>Оқу мақсаттары:1.3.5.3.Қазақстан астанасы туралы шығармашылық жұмыстарды таныстыру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AE975C4E-A64F-488D-B54C-7A875C54B75C}" type="parTrans" cxnId="{311E4390-DF33-4ABD-95F3-3C05C8B1AD9B}">
      <dgm:prSet/>
      <dgm:spPr/>
      <dgm:t>
        <a:bodyPr/>
        <a:lstStyle/>
        <a:p>
          <a:endParaRPr lang="ru-RU"/>
        </a:p>
      </dgm:t>
    </dgm:pt>
    <dgm:pt modelId="{336D5317-E33F-4BFB-B266-FDAF98808A8E}" type="sibTrans" cxnId="{311E4390-DF33-4ABD-95F3-3C05C8B1AD9B}">
      <dgm:prSet/>
      <dgm:spPr/>
      <dgm:t>
        <a:bodyPr/>
        <a:lstStyle/>
        <a:p>
          <a:endParaRPr lang="ru-RU"/>
        </a:p>
      </dgm:t>
    </dgm:pt>
    <dgm:pt modelId="{DB461CA5-1273-44A1-A5B6-DF55720AB0FE}">
      <dgm:prSet phldrT="[Текст]" phldr="1"/>
      <dgm:spPr/>
      <dgm:t>
        <a:bodyPr/>
        <a:lstStyle/>
        <a:p>
          <a:endParaRPr lang="ru-RU" dirty="0"/>
        </a:p>
      </dgm:t>
    </dgm:pt>
    <dgm:pt modelId="{0CE8BEBE-EDE7-461D-BC52-69FCEC51BDDB}" type="parTrans" cxnId="{110EC5A5-E955-43EF-BFBF-6636360B5D7B}">
      <dgm:prSet/>
      <dgm:spPr/>
      <dgm:t>
        <a:bodyPr/>
        <a:lstStyle/>
        <a:p>
          <a:endParaRPr lang="ru-RU"/>
        </a:p>
      </dgm:t>
    </dgm:pt>
    <dgm:pt modelId="{3C5BB91D-8612-4031-A219-F3B6527D7C57}" type="sibTrans" cxnId="{110EC5A5-E955-43EF-BFBF-6636360B5D7B}">
      <dgm:prSet/>
      <dgm:spPr/>
      <dgm:t>
        <a:bodyPr/>
        <a:lstStyle/>
        <a:p>
          <a:endParaRPr lang="ru-RU"/>
        </a:p>
      </dgm:t>
    </dgm:pt>
    <dgm:pt modelId="{54043A7D-54E3-48FB-AC9A-FAB6E817F5D3}">
      <dgm:prSet phldrT="[Текст]" phldr="1"/>
      <dgm:spPr/>
      <dgm:t>
        <a:bodyPr/>
        <a:lstStyle/>
        <a:p>
          <a:endParaRPr lang="ru-RU" dirty="0"/>
        </a:p>
      </dgm:t>
    </dgm:pt>
    <dgm:pt modelId="{1DCEBB51-690E-41DE-B9C2-3B4DE92F2967}" type="parTrans" cxnId="{0AC00134-1C8F-42CD-9D7E-60D33CB305DC}">
      <dgm:prSet/>
      <dgm:spPr/>
      <dgm:t>
        <a:bodyPr/>
        <a:lstStyle/>
        <a:p>
          <a:endParaRPr lang="ru-RU"/>
        </a:p>
      </dgm:t>
    </dgm:pt>
    <dgm:pt modelId="{B91E10B7-6D96-4A4D-A6AC-FB1DE83C322C}" type="sibTrans" cxnId="{0AC00134-1C8F-42CD-9D7E-60D33CB305DC}">
      <dgm:prSet/>
      <dgm:spPr/>
      <dgm:t>
        <a:bodyPr/>
        <a:lstStyle/>
        <a:p>
          <a:endParaRPr lang="ru-RU"/>
        </a:p>
      </dgm:t>
    </dgm:pt>
    <dgm:pt modelId="{BA91FEC3-DEC3-4F88-9878-B63B37C3213A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400" b="1" dirty="0" smtClean="0">
              <a:latin typeface="Times New Roman" pitchFamily="18" charset="0"/>
              <a:cs typeface="Times New Roman" pitchFamily="18" charset="0"/>
            </a:rPr>
            <a:t>Сабақ мақсаттары:ҚР астанасын біледі ,ел рәміздері мен ескерткіштерді таниды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A562DE12-4CCD-46C5-83D6-CA7A5034FA40}" type="parTrans" cxnId="{7C22C6EB-E552-4EDA-9082-71B30C4EF42D}">
      <dgm:prSet/>
      <dgm:spPr/>
      <dgm:t>
        <a:bodyPr/>
        <a:lstStyle/>
        <a:p>
          <a:endParaRPr lang="ru-RU"/>
        </a:p>
      </dgm:t>
    </dgm:pt>
    <dgm:pt modelId="{29CC2288-E0BA-4F88-8D75-48DCDFDE1D6D}" type="sibTrans" cxnId="{7C22C6EB-E552-4EDA-9082-71B30C4EF42D}">
      <dgm:prSet/>
      <dgm:spPr/>
      <dgm:t>
        <a:bodyPr/>
        <a:lstStyle/>
        <a:p>
          <a:endParaRPr lang="ru-RU"/>
        </a:p>
      </dgm:t>
    </dgm:pt>
    <dgm:pt modelId="{009D63F1-0E9C-4B74-A6FA-052CFF03479D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200" b="1" dirty="0" smtClean="0">
              <a:latin typeface="Times New Roman" pitchFamily="18" charset="0"/>
              <a:cs typeface="Times New Roman" pitchFamily="18" charset="0"/>
            </a:rPr>
            <a:t>Жетістік критерийлері:Астана туралы материалдар(сурет,фото) жинақтайды</a:t>
          </a:r>
        </a:p>
        <a:p>
          <a:r>
            <a:rPr lang="kk-KZ" sz="2000" b="1" dirty="0" smtClean="0">
              <a:latin typeface="Times New Roman" pitchFamily="18" charset="0"/>
              <a:cs typeface="Times New Roman" pitchFamily="18" charset="0"/>
            </a:rPr>
            <a:t>Қазақстан елордасына арналған шығармашылық жұмыстарын ұсынады</a:t>
          </a:r>
        </a:p>
        <a:p>
          <a:endParaRPr lang="ru-RU" sz="2200" b="1" dirty="0">
            <a:latin typeface="Times New Roman" pitchFamily="18" charset="0"/>
            <a:cs typeface="Times New Roman" pitchFamily="18" charset="0"/>
          </a:endParaRPr>
        </a:p>
      </dgm:t>
    </dgm:pt>
    <dgm:pt modelId="{EFED2AFB-379F-4771-BBA7-DC2F7D6A26E0}" type="parTrans" cxnId="{1D96F9D9-5F42-42E3-BA3D-E1795C4986D1}">
      <dgm:prSet/>
      <dgm:spPr/>
      <dgm:t>
        <a:bodyPr/>
        <a:lstStyle/>
        <a:p>
          <a:endParaRPr lang="ru-RU"/>
        </a:p>
      </dgm:t>
    </dgm:pt>
    <dgm:pt modelId="{987A41CC-5A77-4662-A15C-E0F42DDE69DE}" type="sibTrans" cxnId="{1D96F9D9-5F42-42E3-BA3D-E1795C4986D1}">
      <dgm:prSet/>
      <dgm:spPr/>
      <dgm:t>
        <a:bodyPr/>
        <a:lstStyle/>
        <a:p>
          <a:endParaRPr lang="ru-RU"/>
        </a:p>
      </dgm:t>
    </dgm:pt>
    <dgm:pt modelId="{CACC9802-A4C6-4B18-8FBA-21D81DB4389D}" type="pres">
      <dgm:prSet presAssocID="{16654E41-F8F8-478E-988D-1D43AC6C4607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AD9AFB-F6A9-4F49-AD53-84E813BFADEF}" type="pres">
      <dgm:prSet presAssocID="{16654E41-F8F8-478E-988D-1D43AC6C4607}" presName="matrix" presStyleCnt="0"/>
      <dgm:spPr/>
    </dgm:pt>
    <dgm:pt modelId="{F7466482-79B9-44C8-A14D-3706FE238480}" type="pres">
      <dgm:prSet presAssocID="{16654E41-F8F8-478E-988D-1D43AC6C4607}" presName="tile1" presStyleLbl="node1" presStyleIdx="0" presStyleCnt="4"/>
      <dgm:spPr/>
      <dgm:t>
        <a:bodyPr/>
        <a:lstStyle/>
        <a:p>
          <a:endParaRPr lang="ru-RU"/>
        </a:p>
      </dgm:t>
    </dgm:pt>
    <dgm:pt modelId="{6A7B817C-5F9B-49F9-9E13-A319ABCDAB66}" type="pres">
      <dgm:prSet presAssocID="{16654E41-F8F8-478E-988D-1D43AC6C460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7A3D39-459B-4697-996E-62DCCEBA9C1F}" type="pres">
      <dgm:prSet presAssocID="{16654E41-F8F8-478E-988D-1D43AC6C4607}" presName="tile2" presStyleLbl="node1" presStyleIdx="1" presStyleCnt="4"/>
      <dgm:spPr/>
      <dgm:t>
        <a:bodyPr/>
        <a:lstStyle/>
        <a:p>
          <a:endParaRPr lang="ru-RU"/>
        </a:p>
      </dgm:t>
    </dgm:pt>
    <dgm:pt modelId="{30753668-C49F-4A75-A492-7E0AC9CBC887}" type="pres">
      <dgm:prSet presAssocID="{16654E41-F8F8-478E-988D-1D43AC6C460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6161EB-F43F-434B-990E-35263E8C73EC}" type="pres">
      <dgm:prSet presAssocID="{16654E41-F8F8-478E-988D-1D43AC6C4607}" presName="tile3" presStyleLbl="node1" presStyleIdx="2" presStyleCnt="4" custLinFactNeighborX="776"/>
      <dgm:spPr/>
      <dgm:t>
        <a:bodyPr/>
        <a:lstStyle/>
        <a:p>
          <a:endParaRPr lang="ru-RU"/>
        </a:p>
      </dgm:t>
    </dgm:pt>
    <dgm:pt modelId="{EFBC8BD1-2A00-41F4-9D61-45CCFB907FA9}" type="pres">
      <dgm:prSet presAssocID="{16654E41-F8F8-478E-988D-1D43AC6C460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72A499-3B3A-4073-94E4-34F59011DD90}" type="pres">
      <dgm:prSet presAssocID="{16654E41-F8F8-478E-988D-1D43AC6C4607}" presName="tile4" presStyleLbl="node1" presStyleIdx="3" presStyleCnt="4"/>
      <dgm:spPr/>
      <dgm:t>
        <a:bodyPr/>
        <a:lstStyle/>
        <a:p>
          <a:endParaRPr lang="ru-RU"/>
        </a:p>
      </dgm:t>
    </dgm:pt>
    <dgm:pt modelId="{7F07820F-856F-4A20-9F02-6273F920C537}" type="pres">
      <dgm:prSet presAssocID="{16654E41-F8F8-478E-988D-1D43AC6C460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ADB087-83F0-4631-A9AE-7FBA64C1137B}" type="pres">
      <dgm:prSet presAssocID="{16654E41-F8F8-478E-988D-1D43AC6C4607}" presName="centerTile" presStyleLbl="fgShp" presStyleIdx="0" presStyleCnt="1" custScaleX="209440" custScaleY="76386" custLinFactNeighborX="771" custLinFactNeighborY="-2012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3303734A-4436-4786-B6FE-5C7D08989F57}" type="presOf" srcId="{009D63F1-0E9C-4B74-A6FA-052CFF03479D}" destId="{1572A499-3B3A-4073-94E4-34F59011DD90}" srcOrd="0" destOrd="0" presId="urn:microsoft.com/office/officeart/2005/8/layout/matrix1"/>
    <dgm:cxn modelId="{9392447F-8C0B-415D-80D9-5B5AA9D6A66A}" type="presOf" srcId="{009D63F1-0E9C-4B74-A6FA-052CFF03479D}" destId="{7F07820F-856F-4A20-9F02-6273F920C537}" srcOrd="1" destOrd="0" presId="urn:microsoft.com/office/officeart/2005/8/layout/matrix1"/>
    <dgm:cxn modelId="{311E4390-DF33-4ABD-95F3-3C05C8B1AD9B}" srcId="{AF1FF068-04FD-4339-AEC1-BB00BD9A0173}" destId="{AE34643F-AAA7-4DE3-9F21-EBFA2DAC4256}" srcOrd="1" destOrd="0" parTransId="{AE975C4E-A64F-488D-B54C-7A875C54B75C}" sibTransId="{336D5317-E33F-4BFB-B266-FDAF98808A8E}"/>
    <dgm:cxn modelId="{1D96F9D9-5F42-42E3-BA3D-E1795C4986D1}" srcId="{AF1FF068-04FD-4339-AEC1-BB00BD9A0173}" destId="{009D63F1-0E9C-4B74-A6FA-052CFF03479D}" srcOrd="3" destOrd="0" parTransId="{EFED2AFB-379F-4771-BBA7-DC2F7D6A26E0}" sibTransId="{987A41CC-5A77-4662-A15C-E0F42DDE69DE}"/>
    <dgm:cxn modelId="{AFA1E5DD-F166-416D-AD5D-E4D3C6792611}" type="presOf" srcId="{CDA8E372-AF9F-426F-A8FF-8F766E5E4843}" destId="{F7466482-79B9-44C8-A14D-3706FE238480}" srcOrd="0" destOrd="0" presId="urn:microsoft.com/office/officeart/2005/8/layout/matrix1"/>
    <dgm:cxn modelId="{7BB3BC4A-DFDC-4C7B-9C50-D1E87A2BC493}" type="presOf" srcId="{BA91FEC3-DEC3-4F88-9878-B63B37C3213A}" destId="{EFBC8BD1-2A00-41F4-9D61-45CCFB907FA9}" srcOrd="1" destOrd="0" presId="urn:microsoft.com/office/officeart/2005/8/layout/matrix1"/>
    <dgm:cxn modelId="{9DE7D9BF-3DE0-4C42-BDBC-EAD393FE1655}" type="presOf" srcId="{BA91FEC3-DEC3-4F88-9878-B63B37C3213A}" destId="{266161EB-F43F-434B-990E-35263E8C73EC}" srcOrd="0" destOrd="0" presId="urn:microsoft.com/office/officeart/2005/8/layout/matrix1"/>
    <dgm:cxn modelId="{7C22C6EB-E552-4EDA-9082-71B30C4EF42D}" srcId="{AF1FF068-04FD-4339-AEC1-BB00BD9A0173}" destId="{BA91FEC3-DEC3-4F88-9878-B63B37C3213A}" srcOrd="2" destOrd="0" parTransId="{A562DE12-4CCD-46C5-83D6-CA7A5034FA40}" sibTransId="{29CC2288-E0BA-4F88-8D75-48DCDFDE1D6D}"/>
    <dgm:cxn modelId="{2703BFFF-CF21-4181-8F5A-0CAA6084B3A1}" srcId="{AF1FF068-04FD-4339-AEC1-BB00BD9A0173}" destId="{CDA8E372-AF9F-426F-A8FF-8F766E5E4843}" srcOrd="0" destOrd="0" parTransId="{FFCF49F5-A14A-4C11-90F1-6EEE09B70BD2}" sibTransId="{A053BA0F-BBD3-45F4-8A18-180CC075A08A}"/>
    <dgm:cxn modelId="{F96B940D-8C97-4AF2-A3A2-78482507B61E}" type="presOf" srcId="{16654E41-F8F8-478E-988D-1D43AC6C4607}" destId="{CACC9802-A4C6-4B18-8FBA-21D81DB4389D}" srcOrd="0" destOrd="0" presId="urn:microsoft.com/office/officeart/2005/8/layout/matrix1"/>
    <dgm:cxn modelId="{1FCCAC01-6B91-4A55-AA64-220369602C43}" type="presOf" srcId="{CDA8E372-AF9F-426F-A8FF-8F766E5E4843}" destId="{6A7B817C-5F9B-49F9-9E13-A319ABCDAB66}" srcOrd="1" destOrd="0" presId="urn:microsoft.com/office/officeart/2005/8/layout/matrix1"/>
    <dgm:cxn modelId="{0AC00134-1C8F-42CD-9D7E-60D33CB305DC}" srcId="{AF1FF068-04FD-4339-AEC1-BB00BD9A0173}" destId="{54043A7D-54E3-48FB-AC9A-FAB6E817F5D3}" srcOrd="5" destOrd="0" parTransId="{1DCEBB51-690E-41DE-B9C2-3B4DE92F2967}" sibTransId="{B91E10B7-6D96-4A4D-A6AC-FB1DE83C322C}"/>
    <dgm:cxn modelId="{71E88A30-B53D-4FCD-8E56-2E08852E2A3E}" type="presOf" srcId="{AE34643F-AAA7-4DE3-9F21-EBFA2DAC4256}" destId="{30753668-C49F-4A75-A492-7E0AC9CBC887}" srcOrd="1" destOrd="0" presId="urn:microsoft.com/office/officeart/2005/8/layout/matrix1"/>
    <dgm:cxn modelId="{C0DB708B-403E-4B17-80AA-F5999578963C}" srcId="{16654E41-F8F8-478E-988D-1D43AC6C4607}" destId="{AF1FF068-04FD-4339-AEC1-BB00BD9A0173}" srcOrd="0" destOrd="0" parTransId="{0A185AD6-339F-47FA-8499-C5A68B5007A6}" sibTransId="{5FB56F77-8043-4581-8B16-426B40B0A857}"/>
    <dgm:cxn modelId="{5E686123-716A-45EC-A881-67FFFFC450CB}" type="presOf" srcId="{AF1FF068-04FD-4339-AEC1-BB00BD9A0173}" destId="{19ADB087-83F0-4631-A9AE-7FBA64C1137B}" srcOrd="0" destOrd="0" presId="urn:microsoft.com/office/officeart/2005/8/layout/matrix1"/>
    <dgm:cxn modelId="{110EC5A5-E955-43EF-BFBF-6636360B5D7B}" srcId="{AF1FF068-04FD-4339-AEC1-BB00BD9A0173}" destId="{DB461CA5-1273-44A1-A5B6-DF55720AB0FE}" srcOrd="4" destOrd="0" parTransId="{0CE8BEBE-EDE7-461D-BC52-69FCEC51BDDB}" sibTransId="{3C5BB91D-8612-4031-A219-F3B6527D7C57}"/>
    <dgm:cxn modelId="{DFA04789-01AF-4C6A-B64F-3D9372FD4793}" type="presOf" srcId="{AE34643F-AAA7-4DE3-9F21-EBFA2DAC4256}" destId="{C27A3D39-459B-4697-996E-62DCCEBA9C1F}" srcOrd="0" destOrd="0" presId="urn:microsoft.com/office/officeart/2005/8/layout/matrix1"/>
    <dgm:cxn modelId="{A2311D30-6D99-44A0-B51A-F4F4C0885C73}" type="presParOf" srcId="{CACC9802-A4C6-4B18-8FBA-21D81DB4389D}" destId="{40AD9AFB-F6A9-4F49-AD53-84E813BFADEF}" srcOrd="0" destOrd="0" presId="urn:microsoft.com/office/officeart/2005/8/layout/matrix1"/>
    <dgm:cxn modelId="{39CAF0A1-3937-4553-9A9F-ADDD198AF0FE}" type="presParOf" srcId="{40AD9AFB-F6A9-4F49-AD53-84E813BFADEF}" destId="{F7466482-79B9-44C8-A14D-3706FE238480}" srcOrd="0" destOrd="0" presId="urn:microsoft.com/office/officeart/2005/8/layout/matrix1"/>
    <dgm:cxn modelId="{C1269E9B-47A1-4B9E-A60C-10E074B7A1D1}" type="presParOf" srcId="{40AD9AFB-F6A9-4F49-AD53-84E813BFADEF}" destId="{6A7B817C-5F9B-49F9-9E13-A319ABCDAB66}" srcOrd="1" destOrd="0" presId="urn:microsoft.com/office/officeart/2005/8/layout/matrix1"/>
    <dgm:cxn modelId="{7B8EBFCA-31CC-4A90-AFA0-EE9BC4589D9E}" type="presParOf" srcId="{40AD9AFB-F6A9-4F49-AD53-84E813BFADEF}" destId="{C27A3D39-459B-4697-996E-62DCCEBA9C1F}" srcOrd="2" destOrd="0" presId="urn:microsoft.com/office/officeart/2005/8/layout/matrix1"/>
    <dgm:cxn modelId="{32DA5BD6-F10F-4241-A4A9-EA61D6660F7F}" type="presParOf" srcId="{40AD9AFB-F6A9-4F49-AD53-84E813BFADEF}" destId="{30753668-C49F-4A75-A492-7E0AC9CBC887}" srcOrd="3" destOrd="0" presId="urn:microsoft.com/office/officeart/2005/8/layout/matrix1"/>
    <dgm:cxn modelId="{5CF6DFEA-179D-4AAF-B2F5-602CB41824C8}" type="presParOf" srcId="{40AD9AFB-F6A9-4F49-AD53-84E813BFADEF}" destId="{266161EB-F43F-434B-990E-35263E8C73EC}" srcOrd="4" destOrd="0" presId="urn:microsoft.com/office/officeart/2005/8/layout/matrix1"/>
    <dgm:cxn modelId="{014B061C-A352-4B19-8C16-223FE1769E30}" type="presParOf" srcId="{40AD9AFB-F6A9-4F49-AD53-84E813BFADEF}" destId="{EFBC8BD1-2A00-41F4-9D61-45CCFB907FA9}" srcOrd="5" destOrd="0" presId="urn:microsoft.com/office/officeart/2005/8/layout/matrix1"/>
    <dgm:cxn modelId="{D54DC719-CFC9-4BBC-B24B-6D1249C95955}" type="presParOf" srcId="{40AD9AFB-F6A9-4F49-AD53-84E813BFADEF}" destId="{1572A499-3B3A-4073-94E4-34F59011DD90}" srcOrd="6" destOrd="0" presId="urn:microsoft.com/office/officeart/2005/8/layout/matrix1"/>
    <dgm:cxn modelId="{D448B602-AF16-433B-97C0-9446FA62E1AE}" type="presParOf" srcId="{40AD9AFB-F6A9-4F49-AD53-84E813BFADEF}" destId="{7F07820F-856F-4A20-9F02-6273F920C537}" srcOrd="7" destOrd="0" presId="urn:microsoft.com/office/officeart/2005/8/layout/matrix1"/>
    <dgm:cxn modelId="{E6E12859-F73F-4CCC-8673-E838DC7B3323}" type="presParOf" srcId="{CACC9802-A4C6-4B18-8FBA-21D81DB4389D}" destId="{19ADB087-83F0-4631-A9AE-7FBA64C1137B}" srcOrd="1" destOrd="0" presId="urn:microsoft.com/office/officeart/2005/8/layout/matrix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107A53-1952-4D9B-A1EA-439ED7518D37}" type="doc">
      <dgm:prSet loTypeId="urn:microsoft.com/office/officeart/2005/8/layout/cycle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937B40A-F05B-4FB4-8E61-81ED624A6A53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Сабақтың басы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301D048-731C-4F4B-A6C1-9AEDB0339762}" type="parTrans" cxnId="{A19E024D-25B8-4B01-9D6D-1ECFBE55A6EC}">
      <dgm:prSet/>
      <dgm:spPr/>
      <dgm:t>
        <a:bodyPr/>
        <a:lstStyle/>
        <a:p>
          <a:endParaRPr lang="ru-RU"/>
        </a:p>
      </dgm:t>
    </dgm:pt>
    <dgm:pt modelId="{20FFA58B-10D5-4F32-B530-44D236FAEEDD}" type="sibTrans" cxnId="{A19E024D-25B8-4B01-9D6D-1ECFBE55A6EC}">
      <dgm:prSet/>
      <dgm:spPr/>
      <dgm:t>
        <a:bodyPr/>
        <a:lstStyle/>
        <a:p>
          <a:endParaRPr lang="ru-RU"/>
        </a:p>
      </dgm:t>
    </dgm:pt>
    <dgm:pt modelId="{792D8E72-E355-4ED6-87A0-69CCCE16ACFA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Бағалау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04B73D7-2577-4B5D-8A3F-6311208A812F}" type="parTrans" cxnId="{CE3650C4-9069-4B3D-A70C-BBD26682B69F}">
      <dgm:prSet/>
      <dgm:spPr/>
      <dgm:t>
        <a:bodyPr/>
        <a:lstStyle/>
        <a:p>
          <a:endParaRPr lang="ru-RU"/>
        </a:p>
      </dgm:t>
    </dgm:pt>
    <dgm:pt modelId="{757076CC-5D4D-4937-8825-A9657A15AD10}" type="sibTrans" cxnId="{CE3650C4-9069-4B3D-A70C-BBD26682B69F}">
      <dgm:prSet/>
      <dgm:spPr/>
      <dgm:t>
        <a:bodyPr/>
        <a:lstStyle/>
        <a:p>
          <a:endParaRPr lang="ru-RU"/>
        </a:p>
      </dgm:t>
    </dgm:pt>
    <dgm:pt modelId="{61E67C5D-6F83-4B81-8DD6-7512308E8FFE}">
      <dgm:prSet phldrT="[Текст]" custT="1"/>
      <dgm:spPr/>
      <dgm:t>
        <a:bodyPr/>
        <a:lstStyle/>
        <a:p>
          <a:pPr marL="114300" indent="0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600" i="1" dirty="0">
            <a:latin typeface="Times New Roman" pitchFamily="18" charset="0"/>
            <a:cs typeface="Times New Roman" pitchFamily="18" charset="0"/>
          </a:endParaRPr>
        </a:p>
      </dgm:t>
    </dgm:pt>
    <dgm:pt modelId="{03E39A06-76EE-4FD8-AD58-1616E8287117}" type="parTrans" cxnId="{0217D87A-FD39-42AE-A692-6A738654E485}">
      <dgm:prSet/>
      <dgm:spPr/>
      <dgm:t>
        <a:bodyPr/>
        <a:lstStyle/>
        <a:p>
          <a:endParaRPr lang="ru-RU"/>
        </a:p>
      </dgm:t>
    </dgm:pt>
    <dgm:pt modelId="{6AAD5718-3CBB-4405-A8AB-D318553EC0A5}" type="sibTrans" cxnId="{0217D87A-FD39-42AE-A692-6A738654E485}">
      <dgm:prSet/>
      <dgm:spPr/>
      <dgm:t>
        <a:bodyPr/>
        <a:lstStyle/>
        <a:p>
          <a:endParaRPr lang="ru-RU"/>
        </a:p>
      </dgm:t>
    </dgm:pt>
    <dgm:pt modelId="{7C2A3FA9-AEE1-4F8F-9472-3FF0ACB67594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Сабақтың соңы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CAD3C75-A651-429D-B432-D548E05981F3}" type="parTrans" cxnId="{84EABD9A-575C-4873-AE5C-1C762793B495}">
      <dgm:prSet/>
      <dgm:spPr/>
      <dgm:t>
        <a:bodyPr/>
        <a:lstStyle/>
        <a:p>
          <a:endParaRPr lang="ru-RU"/>
        </a:p>
      </dgm:t>
    </dgm:pt>
    <dgm:pt modelId="{84705A33-B049-4DD3-BAA6-6BCBEBFDC5E6}" type="sibTrans" cxnId="{84EABD9A-575C-4873-AE5C-1C762793B495}">
      <dgm:prSet/>
      <dgm:spPr/>
      <dgm:t>
        <a:bodyPr/>
        <a:lstStyle/>
        <a:p>
          <a:endParaRPr lang="ru-RU"/>
        </a:p>
      </dgm:t>
    </dgm:pt>
    <dgm:pt modelId="{3C160FC3-9FBE-45F1-9457-1697B178B852}">
      <dgm:prSet custT="1"/>
      <dgm:spPr/>
      <dgm:t>
        <a:bodyPr/>
        <a:lstStyle/>
        <a:p>
          <a:r>
            <a:rPr lang="kk-KZ" sz="1800" i="1" dirty="0" smtClean="0">
              <a:latin typeface="Times New Roman" pitchFamily="18" charset="0"/>
              <a:cs typeface="Times New Roman" pitchFamily="18" charset="0"/>
            </a:rPr>
            <a:t>Ширату жаттығуы</a:t>
          </a:r>
          <a:endParaRPr lang="ru-RU" sz="1800" i="1" dirty="0">
            <a:latin typeface="Times New Roman" pitchFamily="18" charset="0"/>
            <a:cs typeface="Times New Roman" pitchFamily="18" charset="0"/>
          </a:endParaRPr>
        </a:p>
      </dgm:t>
    </dgm:pt>
    <dgm:pt modelId="{A25D3A3E-D98F-4E90-8BBE-43A54C6D2586}" type="parTrans" cxnId="{A7D4DBE6-E805-4FB9-98A8-015E7DB2F804}">
      <dgm:prSet/>
      <dgm:spPr/>
      <dgm:t>
        <a:bodyPr/>
        <a:lstStyle/>
        <a:p>
          <a:endParaRPr lang="ru-RU"/>
        </a:p>
      </dgm:t>
    </dgm:pt>
    <dgm:pt modelId="{26038E8E-F9EE-4296-B75F-7D48076E82F2}" type="sibTrans" cxnId="{A7D4DBE6-E805-4FB9-98A8-015E7DB2F804}">
      <dgm:prSet/>
      <dgm:spPr/>
      <dgm:t>
        <a:bodyPr/>
        <a:lstStyle/>
        <a:p>
          <a:endParaRPr lang="ru-RU"/>
        </a:p>
      </dgm:t>
    </dgm:pt>
    <dgm:pt modelId="{0FC95C9A-3E5E-4F00-939B-5C639BC77AED}">
      <dgm:prSet custT="1"/>
      <dgm:spPr/>
      <dgm:t>
        <a:bodyPr/>
        <a:lstStyle/>
        <a:p>
          <a:pPr marL="171450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600" b="0" i="1" dirty="0">
            <a:latin typeface="Times New Roman" pitchFamily="18" charset="0"/>
            <a:cs typeface="Times New Roman" pitchFamily="18" charset="0"/>
          </a:endParaRPr>
        </a:p>
      </dgm:t>
    </dgm:pt>
    <dgm:pt modelId="{EA0B5F6C-18BF-4DE6-9F86-3F054DA699B9}" type="parTrans" cxnId="{BE8E0DAF-3C46-47C8-B8B3-3E58018558B7}">
      <dgm:prSet/>
      <dgm:spPr/>
      <dgm:t>
        <a:bodyPr/>
        <a:lstStyle/>
        <a:p>
          <a:endParaRPr lang="ru-RU"/>
        </a:p>
      </dgm:t>
    </dgm:pt>
    <dgm:pt modelId="{85B7BAD6-AEBF-4803-955A-28A11E134195}" type="sibTrans" cxnId="{BE8E0DAF-3C46-47C8-B8B3-3E58018558B7}">
      <dgm:prSet/>
      <dgm:spPr/>
      <dgm:t>
        <a:bodyPr/>
        <a:lstStyle/>
        <a:p>
          <a:endParaRPr lang="ru-RU"/>
        </a:p>
      </dgm:t>
    </dgm:pt>
    <dgm:pt modelId="{87DB9CCF-F9B7-4BD4-B499-8E5509FF31F8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1600" i="1" dirty="0" smtClean="0">
              <a:latin typeface="Times New Roman" pitchFamily="18" charset="0"/>
              <a:cs typeface="Times New Roman" pitchFamily="18" charset="0"/>
            </a:rPr>
            <a:t>Сұрақ-жауап арқылы және қалыптастырушы бағалауға арналған тапсырмалар жинағынан алынған тапсырмалар көмегімен   бағалаймын</a:t>
          </a:r>
          <a:endParaRPr lang="ru-RU" sz="1800" i="1" dirty="0" smtClean="0">
            <a:latin typeface="Times New Roman" pitchFamily="18" charset="0"/>
            <a:cs typeface="Times New Roman" pitchFamily="18" charset="0"/>
          </a:endParaRPr>
        </a:p>
        <a:p>
          <a:pPr marL="171450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600" i="1" dirty="0">
            <a:latin typeface="Times New Roman" pitchFamily="18" charset="0"/>
            <a:cs typeface="Times New Roman" pitchFamily="18" charset="0"/>
          </a:endParaRPr>
        </a:p>
      </dgm:t>
    </dgm:pt>
    <dgm:pt modelId="{3A487817-AF8D-4B21-A7B4-18563AB10D72}" type="parTrans" cxnId="{6F67F507-6013-41C1-A90F-80D22B67C1CB}">
      <dgm:prSet/>
      <dgm:spPr/>
      <dgm:t>
        <a:bodyPr/>
        <a:lstStyle/>
        <a:p>
          <a:endParaRPr lang="ru-RU"/>
        </a:p>
      </dgm:t>
    </dgm:pt>
    <dgm:pt modelId="{DFE0216E-948D-4608-B803-27BFA60C164F}" type="sibTrans" cxnId="{6F67F507-6013-41C1-A90F-80D22B67C1CB}">
      <dgm:prSet/>
      <dgm:spPr/>
      <dgm:t>
        <a:bodyPr/>
        <a:lstStyle/>
        <a:p>
          <a:endParaRPr lang="ru-RU"/>
        </a:p>
      </dgm:t>
    </dgm:pt>
    <dgm:pt modelId="{8D9A748B-F081-4A35-BF48-31D447A19740}">
      <dgm:prSet phldrT="[Текст]" custT="1"/>
      <dgm:spPr/>
      <dgm:t>
        <a:bodyPr/>
        <a:lstStyle/>
        <a:p>
          <a:r>
            <a:rPr lang="kk-KZ" sz="1600" b="0" i="0" dirty="0" smtClean="0">
              <a:latin typeface="Times New Roman" pitchFamily="18" charset="0"/>
              <a:cs typeface="Times New Roman" pitchFamily="18" charset="0"/>
            </a:rPr>
            <a:t>Сабақтың ортасы</a:t>
          </a:r>
          <a:endParaRPr lang="ru-RU" sz="1600" b="0" i="0" dirty="0">
            <a:latin typeface="Times New Roman" pitchFamily="18" charset="0"/>
            <a:cs typeface="Times New Roman" pitchFamily="18" charset="0"/>
          </a:endParaRPr>
        </a:p>
      </dgm:t>
    </dgm:pt>
    <dgm:pt modelId="{949ED6EB-D8D6-435B-889F-1FFB1BCA9024}" type="sibTrans" cxnId="{4F790C13-54CA-46EF-A369-B05725277AD0}">
      <dgm:prSet/>
      <dgm:spPr/>
      <dgm:t>
        <a:bodyPr/>
        <a:lstStyle/>
        <a:p>
          <a:endParaRPr lang="ru-RU"/>
        </a:p>
      </dgm:t>
    </dgm:pt>
    <dgm:pt modelId="{BDF1CAF8-7180-43FA-9C88-090CE9F102DF}" type="parTrans" cxnId="{4F790C13-54CA-46EF-A369-B05725277AD0}">
      <dgm:prSet/>
      <dgm:spPr/>
      <dgm:t>
        <a:bodyPr/>
        <a:lstStyle/>
        <a:p>
          <a:endParaRPr lang="ru-RU"/>
        </a:p>
      </dgm:t>
    </dgm:pt>
    <dgm:pt modelId="{C28DB84A-883D-431E-9A96-F23CB5095331}">
      <dgm:prSet phldrT="[Текст]" custT="1"/>
      <dgm:spPr/>
      <dgm:t>
        <a:bodyPr/>
        <a:lstStyle/>
        <a:p>
          <a:r>
            <a:rPr lang="kk-KZ" sz="1400" b="1" i="1" dirty="0" smtClean="0">
              <a:latin typeface="Times New Roman" pitchFamily="18" charset="0"/>
              <a:cs typeface="Times New Roman" pitchFamily="18" charset="0"/>
            </a:rPr>
            <a:t>Ұ  </a:t>
          </a:r>
          <a:r>
            <a:rPr lang="kk-KZ" sz="1400" b="0" i="1" dirty="0" smtClean="0">
              <a:latin typeface="Times New Roman" pitchFamily="18" charset="0"/>
              <a:cs typeface="Times New Roman" pitchFamily="18" charset="0"/>
            </a:rPr>
            <a:t>Бейнесурет  арқылы тілектерін білдіру</a:t>
          </a:r>
          <a:endParaRPr lang="ru-RU" sz="1400" b="0" i="1" dirty="0">
            <a:latin typeface="Times New Roman" pitchFamily="18" charset="0"/>
            <a:cs typeface="Times New Roman" pitchFamily="18" charset="0"/>
          </a:endParaRPr>
        </a:p>
      </dgm:t>
    </dgm:pt>
    <dgm:pt modelId="{4250A773-5517-41CC-893C-5AA8138C5044}" type="sibTrans" cxnId="{92747C67-F497-463F-B8CA-C456421257AE}">
      <dgm:prSet/>
      <dgm:spPr/>
      <dgm:t>
        <a:bodyPr/>
        <a:lstStyle/>
        <a:p>
          <a:endParaRPr lang="ru-RU"/>
        </a:p>
      </dgm:t>
    </dgm:pt>
    <dgm:pt modelId="{AA5A9CE2-9027-4C8D-A5D0-8BD1F62804E4}" type="parTrans" cxnId="{92747C67-F497-463F-B8CA-C456421257AE}">
      <dgm:prSet/>
      <dgm:spPr/>
      <dgm:t>
        <a:bodyPr/>
        <a:lstStyle/>
        <a:p>
          <a:endParaRPr lang="ru-RU"/>
        </a:p>
      </dgm:t>
    </dgm:pt>
    <dgm:pt modelId="{29EDA871-4399-4B1E-AD36-19BEF52B9BB8}">
      <dgm:prSet custT="1"/>
      <dgm:spPr/>
      <dgm:t>
        <a:bodyPr/>
        <a:lstStyle/>
        <a:p>
          <a:r>
            <a:rPr lang="kk-KZ" sz="1400" b="0" i="1" dirty="0" smtClean="0">
              <a:latin typeface="Times New Roman" pitchFamily="18" charset="0"/>
              <a:cs typeface="Times New Roman" pitchFamily="18" charset="0"/>
            </a:rPr>
            <a:t>Кері байланыс</a:t>
          </a:r>
          <a:endParaRPr lang="ru-RU" sz="1400" b="0" i="1" dirty="0">
            <a:latin typeface="Times New Roman" pitchFamily="18" charset="0"/>
            <a:cs typeface="Times New Roman" pitchFamily="18" charset="0"/>
          </a:endParaRPr>
        </a:p>
      </dgm:t>
    </dgm:pt>
    <dgm:pt modelId="{F82DAE62-B6CE-487C-9340-0E0A44021E64}" type="parTrans" cxnId="{457C0E91-EEFF-417D-BCA7-40A81CB70E7B}">
      <dgm:prSet/>
      <dgm:spPr/>
      <dgm:t>
        <a:bodyPr/>
        <a:lstStyle/>
        <a:p>
          <a:endParaRPr lang="ru-RU"/>
        </a:p>
      </dgm:t>
    </dgm:pt>
    <dgm:pt modelId="{3B1E2C21-F7E3-4D18-89CB-02E82CB6DA6A}" type="sibTrans" cxnId="{457C0E91-EEFF-417D-BCA7-40A81CB70E7B}">
      <dgm:prSet/>
      <dgm:spPr/>
      <dgm:t>
        <a:bodyPr/>
        <a:lstStyle/>
        <a:p>
          <a:endParaRPr lang="ru-RU"/>
        </a:p>
      </dgm:t>
    </dgm:pt>
    <dgm:pt modelId="{C548F036-8D4C-47F4-B03A-24B1D8517FBA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1400" i="1" dirty="0" smtClean="0">
              <a:latin typeface="Times New Roman" pitchFamily="18" charset="0"/>
              <a:cs typeface="Times New Roman" pitchFamily="18" charset="0"/>
            </a:rPr>
            <a:t>, </a:t>
          </a:r>
          <a:endParaRPr lang="ru-RU" sz="1400" i="1" dirty="0">
            <a:latin typeface="Times New Roman" pitchFamily="18" charset="0"/>
            <a:cs typeface="Times New Roman" pitchFamily="18" charset="0"/>
          </a:endParaRPr>
        </a:p>
      </dgm:t>
    </dgm:pt>
    <dgm:pt modelId="{C07BEF0A-B90C-4FFB-AB9B-7B8188E669A1}" type="parTrans" cxnId="{B4D0100C-E0B4-4A8F-BDC5-A7F27DED7B9B}">
      <dgm:prSet/>
      <dgm:spPr/>
      <dgm:t>
        <a:bodyPr/>
        <a:lstStyle/>
        <a:p>
          <a:endParaRPr lang="ru-RU"/>
        </a:p>
      </dgm:t>
    </dgm:pt>
    <dgm:pt modelId="{57E01AD2-7DDC-421E-828D-16275D4A3E73}" type="sibTrans" cxnId="{B4D0100C-E0B4-4A8F-BDC5-A7F27DED7B9B}">
      <dgm:prSet/>
      <dgm:spPr/>
      <dgm:t>
        <a:bodyPr/>
        <a:lstStyle/>
        <a:p>
          <a:endParaRPr lang="ru-RU"/>
        </a:p>
      </dgm:t>
    </dgm:pt>
    <dgm:pt modelId="{3F562AEB-3719-4094-A596-0436D7A03E40}">
      <dgm:prSet custT="1"/>
      <dgm:spPr/>
      <dgm:t>
        <a:bodyPr/>
        <a:lstStyle/>
        <a:p>
          <a:r>
            <a:rPr lang="kk-KZ" sz="1800" i="1" dirty="0" smtClean="0">
              <a:latin typeface="Times New Roman" pitchFamily="18" charset="0"/>
              <a:cs typeface="Times New Roman" pitchFamily="18" charset="0"/>
            </a:rPr>
            <a:t>ББ кестесін толтыру</a:t>
          </a:r>
          <a:endParaRPr lang="ru-RU" sz="1800" i="1" dirty="0">
            <a:latin typeface="Times New Roman" pitchFamily="18" charset="0"/>
            <a:cs typeface="Times New Roman" pitchFamily="18" charset="0"/>
          </a:endParaRPr>
        </a:p>
      </dgm:t>
    </dgm:pt>
    <dgm:pt modelId="{9A48BCB0-1ED0-4FB3-A610-4412ED5FAE64}" type="parTrans" cxnId="{9256B7FE-7F0E-4045-8D3D-ED14F0AC10C6}">
      <dgm:prSet/>
      <dgm:spPr/>
      <dgm:t>
        <a:bodyPr/>
        <a:lstStyle/>
        <a:p>
          <a:endParaRPr lang="ru-RU"/>
        </a:p>
      </dgm:t>
    </dgm:pt>
    <dgm:pt modelId="{CD64CF62-935E-4465-8DEB-4D38E4AA5728}" type="sibTrans" cxnId="{9256B7FE-7F0E-4045-8D3D-ED14F0AC10C6}">
      <dgm:prSet/>
      <dgm:spPr/>
      <dgm:t>
        <a:bodyPr/>
        <a:lstStyle/>
        <a:p>
          <a:endParaRPr lang="ru-RU"/>
        </a:p>
      </dgm:t>
    </dgm:pt>
    <dgm:pt modelId="{C4CA5315-5CCE-4D29-9BFA-FE2CBF4D5DFC}">
      <dgm:prSet custT="1"/>
      <dgm:spPr/>
      <dgm:t>
        <a:bodyPr/>
        <a:lstStyle/>
        <a:p>
          <a:r>
            <a:rPr lang="kk-KZ" sz="1800" b="1" i="1" dirty="0" smtClean="0">
              <a:latin typeface="Times New Roman" pitchFamily="18" charset="0"/>
              <a:cs typeface="Times New Roman" pitchFamily="18" charset="0"/>
            </a:rPr>
            <a:t>ҰӨ </a:t>
          </a:r>
          <a:r>
            <a:rPr lang="kk-KZ" sz="1800" b="0" i="1" dirty="0" smtClean="0">
              <a:latin typeface="Times New Roman" pitchFamily="18" charset="0"/>
              <a:cs typeface="Times New Roman" pitchFamily="18" charset="0"/>
            </a:rPr>
            <a:t>әңгіме,арман-тілектерін жазу</a:t>
          </a:r>
          <a:endParaRPr lang="ru-RU" sz="1800" b="0" i="1" dirty="0">
            <a:latin typeface="Times New Roman" pitchFamily="18" charset="0"/>
            <a:cs typeface="Times New Roman" pitchFamily="18" charset="0"/>
          </a:endParaRPr>
        </a:p>
      </dgm:t>
    </dgm:pt>
    <dgm:pt modelId="{B2F0BB49-BCFE-48DC-AC90-7E01C990EF12}" type="parTrans" cxnId="{2F049DD4-E5B3-4FD1-AD5C-5F1B396093FB}">
      <dgm:prSet/>
      <dgm:spPr/>
      <dgm:t>
        <a:bodyPr/>
        <a:lstStyle/>
        <a:p>
          <a:endParaRPr lang="ru-RU"/>
        </a:p>
      </dgm:t>
    </dgm:pt>
    <dgm:pt modelId="{6C0B142C-979C-4085-8AD8-5330C9CC034B}" type="sibTrans" cxnId="{2F049DD4-E5B3-4FD1-AD5C-5F1B396093FB}">
      <dgm:prSet/>
      <dgm:spPr/>
      <dgm:t>
        <a:bodyPr/>
        <a:lstStyle/>
        <a:p>
          <a:endParaRPr lang="ru-RU"/>
        </a:p>
      </dgm:t>
    </dgm:pt>
    <dgm:pt modelId="{25A6C553-6DA4-4C03-894F-DC548E62BEC3}">
      <dgm:prSet custT="1"/>
      <dgm:spPr/>
      <dgm:t>
        <a:bodyPr/>
        <a:lstStyle/>
        <a:p>
          <a:r>
            <a:rPr lang="kk-KZ" sz="1800" b="1" i="1" dirty="0" smtClean="0">
              <a:latin typeface="Times New Roman" pitchFamily="18" charset="0"/>
              <a:cs typeface="Times New Roman" pitchFamily="18" charset="0"/>
            </a:rPr>
            <a:t>Ұ Ж </a:t>
          </a:r>
          <a:r>
            <a:rPr lang="kk-KZ" sz="1800" b="0" i="1" dirty="0" smtClean="0">
              <a:latin typeface="Times New Roman" pitchFamily="18" charset="0"/>
              <a:cs typeface="Times New Roman" pitchFamily="18" charset="0"/>
            </a:rPr>
            <a:t>Сурет бойынша ақпарат беру ,диалог,ББ кестесі</a:t>
          </a:r>
          <a:endParaRPr lang="ru-RU" sz="1800" b="0" i="1" dirty="0">
            <a:latin typeface="Times New Roman" pitchFamily="18" charset="0"/>
            <a:cs typeface="Times New Roman" pitchFamily="18" charset="0"/>
          </a:endParaRPr>
        </a:p>
      </dgm:t>
    </dgm:pt>
    <dgm:pt modelId="{C770532D-62EC-4DB9-AA4B-52C41B5C48A1}" type="parTrans" cxnId="{BC32DA51-109E-413C-8053-6616603414C8}">
      <dgm:prSet/>
      <dgm:spPr/>
      <dgm:t>
        <a:bodyPr/>
        <a:lstStyle/>
        <a:p>
          <a:endParaRPr lang="ru-RU"/>
        </a:p>
      </dgm:t>
    </dgm:pt>
    <dgm:pt modelId="{6FA1DA77-4E73-431E-8529-0896C4D5D4E8}" type="sibTrans" cxnId="{BC32DA51-109E-413C-8053-6616603414C8}">
      <dgm:prSet/>
      <dgm:spPr/>
      <dgm:t>
        <a:bodyPr/>
        <a:lstStyle/>
        <a:p>
          <a:endParaRPr lang="ru-RU"/>
        </a:p>
      </dgm:t>
    </dgm:pt>
    <dgm:pt modelId="{9DB633B4-E502-44F6-874B-FE2A692FD6BD}">
      <dgm:prSet custT="1"/>
      <dgm:spPr/>
      <dgm:t>
        <a:bodyPr/>
        <a:lstStyle/>
        <a:p>
          <a:endParaRPr lang="ru-RU" sz="1800" b="0" i="1" dirty="0">
            <a:latin typeface="Times New Roman" pitchFamily="18" charset="0"/>
            <a:cs typeface="Times New Roman" pitchFamily="18" charset="0"/>
          </a:endParaRPr>
        </a:p>
      </dgm:t>
    </dgm:pt>
    <dgm:pt modelId="{DEF6D2BC-929F-4C14-8A1A-261D44C0EDE8}" type="parTrans" cxnId="{3A4A76B2-528B-4222-A88E-F71C89234F74}">
      <dgm:prSet/>
      <dgm:spPr/>
      <dgm:t>
        <a:bodyPr/>
        <a:lstStyle/>
        <a:p>
          <a:endParaRPr lang="ru-RU"/>
        </a:p>
      </dgm:t>
    </dgm:pt>
    <dgm:pt modelId="{1B06EE65-1222-4610-A977-652DC66E5131}" type="sibTrans" cxnId="{3A4A76B2-528B-4222-A88E-F71C89234F74}">
      <dgm:prSet/>
      <dgm:spPr/>
      <dgm:t>
        <a:bodyPr/>
        <a:lstStyle/>
        <a:p>
          <a:endParaRPr lang="ru-RU"/>
        </a:p>
      </dgm:t>
    </dgm:pt>
    <dgm:pt modelId="{48CBAD12-7851-4D5E-B20B-B011C11BBC7A}">
      <dgm:prSet custT="1"/>
      <dgm:spPr/>
      <dgm:t>
        <a:bodyPr/>
        <a:lstStyle/>
        <a:p>
          <a:r>
            <a:rPr lang="kk-KZ" sz="1800" i="1" dirty="0" smtClean="0">
              <a:latin typeface="Times New Roman" pitchFamily="18" charset="0"/>
              <a:cs typeface="Times New Roman" pitchFamily="18" charset="0"/>
            </a:rPr>
            <a:t>Сабақтың мақсатымен таныстыру</a:t>
          </a:r>
          <a:endParaRPr lang="ru-RU" sz="1800" i="1" dirty="0">
            <a:latin typeface="Times New Roman" pitchFamily="18" charset="0"/>
            <a:cs typeface="Times New Roman" pitchFamily="18" charset="0"/>
          </a:endParaRPr>
        </a:p>
      </dgm:t>
    </dgm:pt>
    <dgm:pt modelId="{88EDAD80-1664-4BD0-9FBC-B6A3DECE1947}" type="parTrans" cxnId="{94457FAD-534A-4D97-A1A6-60F5B7057128}">
      <dgm:prSet/>
      <dgm:spPr/>
      <dgm:t>
        <a:bodyPr/>
        <a:lstStyle/>
        <a:p>
          <a:endParaRPr lang="ru-RU"/>
        </a:p>
      </dgm:t>
    </dgm:pt>
    <dgm:pt modelId="{FF86E185-0047-43A0-9F21-299E610C41E0}" type="sibTrans" cxnId="{94457FAD-534A-4D97-A1A6-60F5B7057128}">
      <dgm:prSet/>
      <dgm:spPr/>
      <dgm:t>
        <a:bodyPr/>
        <a:lstStyle/>
        <a:p>
          <a:endParaRPr lang="ru-RU"/>
        </a:p>
      </dgm:t>
    </dgm:pt>
    <dgm:pt modelId="{AB17AD51-F0BF-4F05-842A-76739A8C2E7C}">
      <dgm:prSet custT="1"/>
      <dgm:spPr/>
      <dgm:t>
        <a:bodyPr/>
        <a:lstStyle/>
        <a:p>
          <a:pPr marL="171450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kk-KZ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«Критериалды бағалау-оқу жетістігінің көрсеткіші» </a:t>
          </a:r>
          <a:endParaRPr lang="ru-RU" sz="1200" b="1" i="1" dirty="0">
            <a:latin typeface="Times New Roman" pitchFamily="18" charset="0"/>
            <a:cs typeface="Times New Roman" pitchFamily="18" charset="0"/>
          </a:endParaRPr>
        </a:p>
      </dgm:t>
    </dgm:pt>
    <dgm:pt modelId="{4FAF6C80-A5FB-4485-BC0D-6689E5FA45A0}" type="parTrans" cxnId="{56B4BDA0-7611-4726-8E25-940CD7825D6F}">
      <dgm:prSet/>
      <dgm:spPr/>
      <dgm:t>
        <a:bodyPr/>
        <a:lstStyle/>
        <a:p>
          <a:endParaRPr lang="ru-RU"/>
        </a:p>
      </dgm:t>
    </dgm:pt>
    <dgm:pt modelId="{E1D32CDA-0937-4C80-918A-856E3E5437FC}" type="sibTrans" cxnId="{56B4BDA0-7611-4726-8E25-940CD7825D6F}">
      <dgm:prSet/>
      <dgm:spPr/>
      <dgm:t>
        <a:bodyPr/>
        <a:lstStyle/>
        <a:p>
          <a:endParaRPr lang="ru-RU"/>
        </a:p>
      </dgm:t>
    </dgm:pt>
    <dgm:pt modelId="{2921FC82-0B6C-48BB-ACA0-9985F02C50A7}">
      <dgm:prSet custT="1"/>
      <dgm:spPr/>
      <dgm:t>
        <a:bodyPr/>
        <a:lstStyle/>
        <a:p>
          <a:pPr marL="171450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kk-KZ" sz="1600" b="1" i="1" dirty="0" smtClean="0">
              <a:latin typeface="Times New Roman" pitchFamily="18" charset="0"/>
              <a:cs typeface="Times New Roman" pitchFamily="18" charset="0"/>
            </a:rPr>
            <a:t>ҰЖ аудиомәтіннен тыңдалым,мүсіндеу</a:t>
          </a:r>
          <a:endParaRPr lang="ru-RU" sz="1600" b="1" i="1" dirty="0">
            <a:latin typeface="Times New Roman" pitchFamily="18" charset="0"/>
            <a:cs typeface="Times New Roman" pitchFamily="18" charset="0"/>
          </a:endParaRPr>
        </a:p>
      </dgm:t>
    </dgm:pt>
    <dgm:pt modelId="{07C7D1FE-FA33-495D-947F-32C85BC6EF71}" type="parTrans" cxnId="{4378A104-C1DA-48D1-B736-D0F98D631AB6}">
      <dgm:prSet/>
      <dgm:spPr/>
      <dgm:t>
        <a:bodyPr/>
        <a:lstStyle/>
        <a:p>
          <a:endParaRPr lang="ru-RU"/>
        </a:p>
      </dgm:t>
    </dgm:pt>
    <dgm:pt modelId="{E474A2E6-FCC4-4172-821C-1DBEE48481C3}" type="sibTrans" cxnId="{4378A104-C1DA-48D1-B736-D0F98D631AB6}">
      <dgm:prSet/>
      <dgm:spPr/>
      <dgm:t>
        <a:bodyPr/>
        <a:lstStyle/>
        <a:p>
          <a:endParaRPr lang="ru-RU"/>
        </a:p>
      </dgm:t>
    </dgm:pt>
    <dgm:pt modelId="{C7710CC6-B03B-40E6-8F64-59D66808DB99}">
      <dgm:prSet custT="1"/>
      <dgm:spPr/>
      <dgm:t>
        <a:bodyPr/>
        <a:lstStyle/>
        <a:p>
          <a:pPr marL="171450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200" b="1" i="1" dirty="0">
            <a:latin typeface="Times New Roman" pitchFamily="18" charset="0"/>
            <a:cs typeface="Times New Roman" pitchFamily="18" charset="0"/>
          </a:endParaRPr>
        </a:p>
      </dgm:t>
    </dgm:pt>
    <dgm:pt modelId="{69353ABB-8AD1-449A-83CA-8AD75EAFD7BB}" type="parTrans" cxnId="{B944285E-1084-4D4C-9486-8C071794535B}">
      <dgm:prSet/>
      <dgm:spPr/>
      <dgm:t>
        <a:bodyPr/>
        <a:lstStyle/>
        <a:p>
          <a:endParaRPr lang="ru-RU"/>
        </a:p>
      </dgm:t>
    </dgm:pt>
    <dgm:pt modelId="{D062359B-020B-40DC-A33E-16D580081032}" type="sibTrans" cxnId="{B944285E-1084-4D4C-9486-8C071794535B}">
      <dgm:prSet/>
      <dgm:spPr/>
      <dgm:t>
        <a:bodyPr/>
        <a:lstStyle/>
        <a:p>
          <a:endParaRPr lang="ru-RU"/>
        </a:p>
      </dgm:t>
    </dgm:pt>
    <dgm:pt modelId="{F91F8392-2619-4AFA-99DA-E8C0C51CA641}">
      <dgm:prSet custT="1"/>
      <dgm:spPr/>
      <dgm:t>
        <a:bodyPr/>
        <a:lstStyle/>
        <a:p>
          <a:pPr marL="171450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kk-KZ" sz="1600" b="1" i="1" dirty="0" smtClean="0">
              <a:latin typeface="Times New Roman" pitchFamily="18" charset="0"/>
              <a:cs typeface="Times New Roman" pitchFamily="18" charset="0"/>
            </a:rPr>
            <a:t>Ж\ҚБСуретпен жұмыс</a:t>
          </a:r>
          <a:endParaRPr lang="ru-RU" sz="1600" b="1" i="1" dirty="0">
            <a:latin typeface="Times New Roman" pitchFamily="18" charset="0"/>
            <a:cs typeface="Times New Roman" pitchFamily="18" charset="0"/>
          </a:endParaRPr>
        </a:p>
      </dgm:t>
    </dgm:pt>
    <dgm:pt modelId="{43BB88E4-225A-4D32-9E23-C37258F0577A}" type="parTrans" cxnId="{45B70818-629D-458C-9816-AD6DCF380B8F}">
      <dgm:prSet/>
      <dgm:spPr/>
      <dgm:t>
        <a:bodyPr/>
        <a:lstStyle/>
        <a:p>
          <a:endParaRPr lang="ru-RU"/>
        </a:p>
      </dgm:t>
    </dgm:pt>
    <dgm:pt modelId="{2D906496-CB32-4352-8BF9-EE91BEBB025C}" type="sibTrans" cxnId="{45B70818-629D-458C-9816-AD6DCF380B8F}">
      <dgm:prSet/>
      <dgm:spPr/>
      <dgm:t>
        <a:bodyPr/>
        <a:lstStyle/>
        <a:p>
          <a:endParaRPr lang="ru-RU"/>
        </a:p>
      </dgm:t>
    </dgm:pt>
    <dgm:pt modelId="{3F9BBCBB-1CD6-4A5F-BD9D-0975442775E3}">
      <dgm:prSet custT="1"/>
      <dgm:spPr/>
      <dgm:t>
        <a:bodyPr/>
        <a:lstStyle/>
        <a:p>
          <a:pPr marL="171450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kk-KZ" sz="1600" b="1" i="1" dirty="0" smtClean="0">
              <a:latin typeface="Times New Roman" pitchFamily="18" charset="0"/>
              <a:cs typeface="Times New Roman" pitchFamily="18" charset="0"/>
            </a:rPr>
            <a:t>Т\ҚБ Фотоколлаж жасау</a:t>
          </a:r>
          <a:endParaRPr lang="ru-RU" sz="1600" b="1" i="1" dirty="0">
            <a:latin typeface="Times New Roman" pitchFamily="18" charset="0"/>
            <a:cs typeface="Times New Roman" pitchFamily="18" charset="0"/>
          </a:endParaRPr>
        </a:p>
      </dgm:t>
    </dgm:pt>
    <dgm:pt modelId="{5350E2F2-9AC8-4A34-953E-85916D92CAC4}" type="parTrans" cxnId="{ECBCFB6E-71FC-4A5E-ACBF-E51B3B2ACDDA}">
      <dgm:prSet/>
      <dgm:spPr/>
      <dgm:t>
        <a:bodyPr/>
        <a:lstStyle/>
        <a:p>
          <a:endParaRPr lang="ru-RU"/>
        </a:p>
      </dgm:t>
    </dgm:pt>
    <dgm:pt modelId="{DD914926-F702-4193-87CA-4B0066A70F72}" type="sibTrans" cxnId="{ECBCFB6E-71FC-4A5E-ACBF-E51B3B2ACDDA}">
      <dgm:prSet/>
      <dgm:spPr/>
      <dgm:t>
        <a:bodyPr/>
        <a:lstStyle/>
        <a:p>
          <a:endParaRPr lang="ru-RU"/>
        </a:p>
      </dgm:t>
    </dgm:pt>
    <dgm:pt modelId="{81176141-616D-4F93-AA11-11B198D67AB1}">
      <dgm:prSet custT="1"/>
      <dgm:spPr/>
      <dgm:t>
        <a:bodyPr/>
        <a:lstStyle/>
        <a:p>
          <a:pPr marL="171450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600" b="1" i="1" dirty="0">
            <a:latin typeface="Times New Roman" pitchFamily="18" charset="0"/>
            <a:cs typeface="Times New Roman" pitchFamily="18" charset="0"/>
          </a:endParaRPr>
        </a:p>
      </dgm:t>
    </dgm:pt>
    <dgm:pt modelId="{2A079D4E-7354-4446-9664-228B2894417E}" type="parTrans" cxnId="{C83D4A2D-8C73-41AB-AE40-F3ED6201C24F}">
      <dgm:prSet/>
      <dgm:spPr/>
      <dgm:t>
        <a:bodyPr/>
        <a:lstStyle/>
        <a:p>
          <a:endParaRPr lang="ru-RU"/>
        </a:p>
      </dgm:t>
    </dgm:pt>
    <dgm:pt modelId="{07E8C6A0-AA83-42DC-B4EF-90E4A79D8F20}" type="sibTrans" cxnId="{C83D4A2D-8C73-41AB-AE40-F3ED6201C24F}">
      <dgm:prSet/>
      <dgm:spPr/>
      <dgm:t>
        <a:bodyPr/>
        <a:lstStyle/>
        <a:p>
          <a:endParaRPr lang="ru-RU"/>
        </a:p>
      </dgm:t>
    </dgm:pt>
    <dgm:pt modelId="{64FDF4AE-89C0-4305-BFC6-CDCBCD5FCF9F}">
      <dgm:prSet custT="1"/>
      <dgm:spPr/>
      <dgm:t>
        <a:bodyPr/>
        <a:lstStyle/>
        <a:p>
          <a:pPr marL="171450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600" b="1" i="1" dirty="0">
            <a:latin typeface="Times New Roman" pitchFamily="18" charset="0"/>
            <a:cs typeface="Times New Roman" pitchFamily="18" charset="0"/>
          </a:endParaRPr>
        </a:p>
      </dgm:t>
    </dgm:pt>
    <dgm:pt modelId="{D5B565C3-EDA9-4336-BC73-0E806FF6CFD7}" type="parTrans" cxnId="{0173473A-9818-49DE-B9D6-5AF65002597B}">
      <dgm:prSet/>
      <dgm:spPr/>
      <dgm:t>
        <a:bodyPr/>
        <a:lstStyle/>
        <a:p>
          <a:endParaRPr lang="ru-RU"/>
        </a:p>
      </dgm:t>
    </dgm:pt>
    <dgm:pt modelId="{C2C4E48E-0328-4E66-BCE7-CFE53FBE091C}" type="sibTrans" cxnId="{0173473A-9818-49DE-B9D6-5AF65002597B}">
      <dgm:prSet/>
      <dgm:spPr/>
      <dgm:t>
        <a:bodyPr/>
        <a:lstStyle/>
        <a:p>
          <a:endParaRPr lang="ru-RU"/>
        </a:p>
      </dgm:t>
    </dgm:pt>
    <dgm:pt modelId="{1F50761F-1EC9-49A9-8AE9-EA86ADBE60A4}">
      <dgm:prSet custT="1"/>
      <dgm:spPr/>
      <dgm:t>
        <a:bodyPr/>
        <a:lstStyle/>
        <a:p>
          <a:pPr marL="171450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kk-KZ" sz="1600" b="1" i="1" dirty="0" smtClean="0">
              <a:latin typeface="Times New Roman" pitchFamily="18" charset="0"/>
              <a:cs typeface="Times New Roman" pitchFamily="18" charset="0"/>
            </a:rPr>
            <a:t>Сергіту жаттығуы</a:t>
          </a:r>
          <a:endParaRPr lang="ru-RU" sz="1600" b="1" i="1" dirty="0">
            <a:latin typeface="Times New Roman" pitchFamily="18" charset="0"/>
            <a:cs typeface="Times New Roman" pitchFamily="18" charset="0"/>
          </a:endParaRPr>
        </a:p>
      </dgm:t>
    </dgm:pt>
    <dgm:pt modelId="{E70B5878-B2BC-4C31-B6C5-7B5B779B3D9A}" type="parTrans" cxnId="{332185A7-CDFB-468B-9C11-2BB0D3E565FF}">
      <dgm:prSet/>
      <dgm:spPr/>
      <dgm:t>
        <a:bodyPr/>
        <a:lstStyle/>
        <a:p>
          <a:endParaRPr lang="ru-RU"/>
        </a:p>
      </dgm:t>
    </dgm:pt>
    <dgm:pt modelId="{8C9D5FFD-51CB-4211-B724-D07D0B3AF855}" type="sibTrans" cxnId="{332185A7-CDFB-468B-9C11-2BB0D3E565FF}">
      <dgm:prSet/>
      <dgm:spPr/>
      <dgm:t>
        <a:bodyPr/>
        <a:lstStyle/>
        <a:p>
          <a:endParaRPr lang="ru-RU"/>
        </a:p>
      </dgm:t>
    </dgm:pt>
    <dgm:pt modelId="{9864C4FD-4515-41D2-A9A3-440EBA922240}">
      <dgm:prSet custT="1"/>
      <dgm:spPr/>
      <dgm:t>
        <a:bodyPr/>
        <a:lstStyle/>
        <a:p>
          <a:r>
            <a:rPr lang="kk-KZ" sz="1800" b="1" i="1" dirty="0" smtClean="0">
              <a:latin typeface="Times New Roman" pitchFamily="18" charset="0"/>
              <a:cs typeface="Times New Roman" pitchFamily="18" charset="0"/>
            </a:rPr>
            <a:t>Т Деректермен жұмыс</a:t>
          </a:r>
          <a:endParaRPr lang="ru-RU" sz="1800" b="0" i="1" dirty="0">
            <a:latin typeface="Times New Roman" pitchFamily="18" charset="0"/>
            <a:cs typeface="Times New Roman" pitchFamily="18" charset="0"/>
          </a:endParaRPr>
        </a:p>
      </dgm:t>
    </dgm:pt>
    <dgm:pt modelId="{1B2B0865-2636-4E8A-8C43-9E7ECA018160}" type="parTrans" cxnId="{A26BC652-45B1-4D7E-A168-E5D1560836B3}">
      <dgm:prSet/>
      <dgm:spPr/>
      <dgm:t>
        <a:bodyPr/>
        <a:lstStyle/>
        <a:p>
          <a:endParaRPr lang="ru-RU"/>
        </a:p>
      </dgm:t>
    </dgm:pt>
    <dgm:pt modelId="{DA1E38F1-4B27-414C-9F9D-AEB5E4A027CF}" type="sibTrans" cxnId="{A26BC652-45B1-4D7E-A168-E5D1560836B3}">
      <dgm:prSet/>
      <dgm:spPr/>
      <dgm:t>
        <a:bodyPr/>
        <a:lstStyle/>
        <a:p>
          <a:endParaRPr lang="ru-RU"/>
        </a:p>
      </dgm:t>
    </dgm:pt>
    <dgm:pt modelId="{6924FA1B-DF7B-4A3B-A424-15CBDDBFC2E1}">
      <dgm:prSet custT="1"/>
      <dgm:spPr/>
      <dgm:t>
        <a:bodyPr/>
        <a:lstStyle/>
        <a:p>
          <a:endParaRPr lang="ru-RU" sz="1800" i="1" dirty="0">
            <a:latin typeface="Times New Roman" pitchFamily="18" charset="0"/>
            <a:cs typeface="Times New Roman" pitchFamily="18" charset="0"/>
          </a:endParaRPr>
        </a:p>
      </dgm:t>
    </dgm:pt>
    <dgm:pt modelId="{309EB39A-7B09-4A0C-93C8-54E723068699}" type="parTrans" cxnId="{F7BC2AC3-0584-45C3-833F-6DAB1E23CA79}">
      <dgm:prSet/>
      <dgm:spPr/>
      <dgm:t>
        <a:bodyPr/>
        <a:lstStyle/>
        <a:p>
          <a:endParaRPr lang="ru-RU"/>
        </a:p>
      </dgm:t>
    </dgm:pt>
    <dgm:pt modelId="{5A4CF446-6C5C-437C-A65F-994880D810BE}" type="sibTrans" cxnId="{F7BC2AC3-0584-45C3-833F-6DAB1E23CA79}">
      <dgm:prSet/>
      <dgm:spPr/>
      <dgm:t>
        <a:bodyPr/>
        <a:lstStyle/>
        <a:p>
          <a:endParaRPr lang="ru-RU"/>
        </a:p>
      </dgm:t>
    </dgm:pt>
    <dgm:pt modelId="{8E86C05A-1571-4BB7-8906-D05965D8B4D2}">
      <dgm:prSet custT="1"/>
      <dgm:spPr/>
      <dgm:t>
        <a:bodyPr/>
        <a:lstStyle/>
        <a:p>
          <a:endParaRPr lang="ru-RU" sz="1800" i="1" dirty="0">
            <a:latin typeface="Times New Roman" pitchFamily="18" charset="0"/>
            <a:cs typeface="Times New Roman" pitchFamily="18" charset="0"/>
          </a:endParaRPr>
        </a:p>
      </dgm:t>
    </dgm:pt>
    <dgm:pt modelId="{85E0B8EA-0A93-4577-95E0-0A1C216FA3B4}" type="parTrans" cxnId="{4CE208F0-EC93-4482-B84A-C09E39BD5514}">
      <dgm:prSet/>
      <dgm:spPr/>
      <dgm:t>
        <a:bodyPr/>
        <a:lstStyle/>
        <a:p>
          <a:endParaRPr lang="ru-RU"/>
        </a:p>
      </dgm:t>
    </dgm:pt>
    <dgm:pt modelId="{A1594D60-4A47-4D0E-9352-3775B87D583B}" type="sibTrans" cxnId="{4CE208F0-EC93-4482-B84A-C09E39BD5514}">
      <dgm:prSet/>
      <dgm:spPr/>
      <dgm:t>
        <a:bodyPr/>
        <a:lstStyle/>
        <a:p>
          <a:endParaRPr lang="ru-RU"/>
        </a:p>
      </dgm:t>
    </dgm:pt>
    <dgm:pt modelId="{73BB08B7-B8BD-4D27-9536-1F7346AAEB3C}">
      <dgm:prSet custT="1"/>
      <dgm:spPr/>
      <dgm:t>
        <a:bodyPr/>
        <a:lstStyle/>
        <a:p>
          <a:pPr marL="171450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600" i="1" dirty="0">
            <a:latin typeface="Times New Roman" pitchFamily="18" charset="0"/>
            <a:cs typeface="Times New Roman" pitchFamily="18" charset="0"/>
          </a:endParaRPr>
        </a:p>
      </dgm:t>
    </dgm:pt>
    <dgm:pt modelId="{1A23A732-ABD4-410C-87B3-CD6981C2A7C1}" type="parTrans" cxnId="{CA3D9CCE-A205-41AC-BCB8-A996813DCC2A}">
      <dgm:prSet/>
      <dgm:spPr/>
      <dgm:t>
        <a:bodyPr/>
        <a:lstStyle/>
        <a:p>
          <a:endParaRPr lang="ru-RU"/>
        </a:p>
      </dgm:t>
    </dgm:pt>
    <dgm:pt modelId="{C6859EE9-F904-4E02-91FD-47DE79E34FEF}" type="sibTrans" cxnId="{CA3D9CCE-A205-41AC-BCB8-A996813DCC2A}">
      <dgm:prSet/>
      <dgm:spPr/>
      <dgm:t>
        <a:bodyPr/>
        <a:lstStyle/>
        <a:p>
          <a:endParaRPr lang="ru-RU"/>
        </a:p>
      </dgm:t>
    </dgm:pt>
    <dgm:pt modelId="{3DE62027-2A8E-49D8-83B9-D91910AF1F62}">
      <dgm:prSet custT="1"/>
      <dgm:spPr/>
      <dgm:t>
        <a:bodyPr/>
        <a:lstStyle/>
        <a:p>
          <a:pPr marL="171450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600" b="0" i="1" dirty="0">
            <a:latin typeface="Times New Roman" pitchFamily="18" charset="0"/>
            <a:cs typeface="Times New Roman" pitchFamily="18" charset="0"/>
          </a:endParaRPr>
        </a:p>
      </dgm:t>
    </dgm:pt>
    <dgm:pt modelId="{5E1F6475-066A-4A0D-B4B8-35303FB3D602}" type="parTrans" cxnId="{6F5F449D-99B3-49B8-BE68-181A2662E64F}">
      <dgm:prSet/>
      <dgm:spPr/>
    </dgm:pt>
    <dgm:pt modelId="{1DCBFA97-8601-4804-B34F-9EFD50AEB6B7}" type="sibTrans" cxnId="{6F5F449D-99B3-49B8-BE68-181A2662E64F}">
      <dgm:prSet/>
      <dgm:spPr/>
    </dgm:pt>
    <dgm:pt modelId="{E9CF0680-E97D-4542-8FCD-A3D376E269A2}">
      <dgm:prSet custT="1"/>
      <dgm:spPr/>
      <dgm:t>
        <a:bodyPr/>
        <a:lstStyle/>
        <a:p>
          <a:pPr marL="171450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kk-KZ" sz="1600" b="1" i="1" dirty="0" smtClean="0">
              <a:latin typeface="Times New Roman" pitchFamily="18" charset="0"/>
              <a:cs typeface="Times New Roman" pitchFamily="18" charset="0"/>
            </a:rPr>
            <a:t>Т</a:t>
          </a:r>
          <a:r>
            <a:rPr lang="kk-KZ" sz="1600" b="0" i="1" dirty="0" smtClean="0">
              <a:latin typeface="Times New Roman" pitchFamily="18" charset="0"/>
              <a:cs typeface="Times New Roman" pitchFamily="18" charset="0"/>
            </a:rPr>
            <a:t>Деректерімен таныстыру,топтар ой бөлісу</a:t>
          </a:r>
          <a:endParaRPr lang="ru-RU" sz="1600" b="0" i="1" dirty="0">
            <a:latin typeface="Times New Roman" pitchFamily="18" charset="0"/>
            <a:cs typeface="Times New Roman" pitchFamily="18" charset="0"/>
          </a:endParaRPr>
        </a:p>
      </dgm:t>
    </dgm:pt>
    <dgm:pt modelId="{7E3A0692-65E5-4236-A9F0-11B61AF39980}" type="parTrans" cxnId="{04F68C48-1CD1-454B-AE5E-F0DC9DD9FA13}">
      <dgm:prSet/>
      <dgm:spPr/>
    </dgm:pt>
    <dgm:pt modelId="{25A48DD0-884F-4E68-84E6-0F28AC1A8D39}" type="sibTrans" cxnId="{04F68C48-1CD1-454B-AE5E-F0DC9DD9FA13}">
      <dgm:prSet/>
      <dgm:spPr/>
    </dgm:pt>
    <dgm:pt modelId="{02555A11-030A-4B25-A26F-06B9DE633A75}" type="pres">
      <dgm:prSet presAssocID="{8A107A53-1952-4D9B-A1EA-439ED7518D37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254E078-995A-4D23-AEC4-640FC732F9E0}" type="pres">
      <dgm:prSet presAssocID="{8A107A53-1952-4D9B-A1EA-439ED7518D37}" presName="children" presStyleCnt="0"/>
      <dgm:spPr/>
      <dgm:t>
        <a:bodyPr/>
        <a:lstStyle/>
        <a:p>
          <a:endParaRPr lang="ru-RU"/>
        </a:p>
      </dgm:t>
    </dgm:pt>
    <dgm:pt modelId="{94CE9228-7E7E-4041-AB27-DD90BAC03F10}" type="pres">
      <dgm:prSet presAssocID="{8A107A53-1952-4D9B-A1EA-439ED7518D37}" presName="child1group" presStyleCnt="0"/>
      <dgm:spPr/>
      <dgm:t>
        <a:bodyPr/>
        <a:lstStyle/>
        <a:p>
          <a:endParaRPr lang="ru-RU"/>
        </a:p>
      </dgm:t>
    </dgm:pt>
    <dgm:pt modelId="{CA476CE8-E6ED-45B5-83E1-037A7F3AA1F1}" type="pres">
      <dgm:prSet presAssocID="{8A107A53-1952-4D9B-A1EA-439ED7518D37}" presName="child1" presStyleLbl="bgAcc1" presStyleIdx="0" presStyleCnt="4" custScaleX="160336" custScaleY="169764" custLinFactNeighborX="-21242" custLinFactNeighborY="12420"/>
      <dgm:spPr/>
      <dgm:t>
        <a:bodyPr/>
        <a:lstStyle/>
        <a:p>
          <a:endParaRPr lang="ru-RU"/>
        </a:p>
      </dgm:t>
    </dgm:pt>
    <dgm:pt modelId="{96FDD06F-FAD7-43AF-9630-64782B365194}" type="pres">
      <dgm:prSet presAssocID="{8A107A53-1952-4D9B-A1EA-439ED7518D37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A9E1DB-AA33-4AB0-A253-0191FEE6EFE9}" type="pres">
      <dgm:prSet presAssocID="{8A107A53-1952-4D9B-A1EA-439ED7518D37}" presName="child2group" presStyleCnt="0"/>
      <dgm:spPr/>
      <dgm:t>
        <a:bodyPr/>
        <a:lstStyle/>
        <a:p>
          <a:endParaRPr lang="ru-RU"/>
        </a:p>
      </dgm:t>
    </dgm:pt>
    <dgm:pt modelId="{BBF53F14-1885-41F3-85CC-C108EA4C8324}" type="pres">
      <dgm:prSet presAssocID="{8A107A53-1952-4D9B-A1EA-439ED7518D37}" presName="child2" presStyleLbl="bgAcc1" presStyleIdx="1" presStyleCnt="4" custScaleX="147993" custScaleY="184657" custLinFactNeighborX="-3526" custLinFactNeighborY="0"/>
      <dgm:spPr/>
      <dgm:t>
        <a:bodyPr/>
        <a:lstStyle/>
        <a:p>
          <a:endParaRPr lang="ru-RU"/>
        </a:p>
      </dgm:t>
    </dgm:pt>
    <dgm:pt modelId="{725158D4-B66F-4A86-8418-FBFE4C7DE57B}" type="pres">
      <dgm:prSet presAssocID="{8A107A53-1952-4D9B-A1EA-439ED7518D37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FE5C64-E1C5-4BF5-B735-E98B6FC37055}" type="pres">
      <dgm:prSet presAssocID="{8A107A53-1952-4D9B-A1EA-439ED7518D37}" presName="child3group" presStyleCnt="0"/>
      <dgm:spPr/>
      <dgm:t>
        <a:bodyPr/>
        <a:lstStyle/>
        <a:p>
          <a:endParaRPr lang="ru-RU"/>
        </a:p>
      </dgm:t>
    </dgm:pt>
    <dgm:pt modelId="{33BE5261-12FB-4652-8DE1-07E3984D5246}" type="pres">
      <dgm:prSet presAssocID="{8A107A53-1952-4D9B-A1EA-439ED7518D37}" presName="child3" presStyleLbl="bgAcc1" presStyleIdx="2" presStyleCnt="4" custScaleX="129114" custScaleY="139225" custLinFactNeighborX="16210" custLinFactNeighborY="-24262"/>
      <dgm:spPr/>
      <dgm:t>
        <a:bodyPr/>
        <a:lstStyle/>
        <a:p>
          <a:endParaRPr lang="ru-RU"/>
        </a:p>
      </dgm:t>
    </dgm:pt>
    <dgm:pt modelId="{674377F5-B3B9-46E8-A144-8D52BF180A37}" type="pres">
      <dgm:prSet presAssocID="{8A107A53-1952-4D9B-A1EA-439ED7518D37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D999DE-EA83-4B0F-8EF3-859223001DA5}" type="pres">
      <dgm:prSet presAssocID="{8A107A53-1952-4D9B-A1EA-439ED7518D37}" presName="child4group" presStyleCnt="0"/>
      <dgm:spPr/>
      <dgm:t>
        <a:bodyPr/>
        <a:lstStyle/>
        <a:p>
          <a:endParaRPr lang="ru-RU"/>
        </a:p>
      </dgm:t>
    </dgm:pt>
    <dgm:pt modelId="{341D17E0-03FA-4A1F-8DE7-E71CF795004E}" type="pres">
      <dgm:prSet presAssocID="{8A107A53-1952-4D9B-A1EA-439ED7518D37}" presName="child4" presStyleLbl="bgAcc1" presStyleIdx="3" presStyleCnt="4" custScaleX="146909" custScaleY="130529" custLinFactNeighborX="-8507" custLinFactNeighborY="-40016"/>
      <dgm:spPr/>
      <dgm:t>
        <a:bodyPr/>
        <a:lstStyle/>
        <a:p>
          <a:endParaRPr lang="ru-RU"/>
        </a:p>
      </dgm:t>
    </dgm:pt>
    <dgm:pt modelId="{EB73AE82-2DD4-4D35-AB51-62C336A12B00}" type="pres">
      <dgm:prSet presAssocID="{8A107A53-1952-4D9B-A1EA-439ED7518D37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1343ED-7876-4835-A42C-5EEE95967ED9}" type="pres">
      <dgm:prSet presAssocID="{8A107A53-1952-4D9B-A1EA-439ED7518D37}" presName="childPlaceholder" presStyleCnt="0"/>
      <dgm:spPr/>
      <dgm:t>
        <a:bodyPr/>
        <a:lstStyle/>
        <a:p>
          <a:endParaRPr lang="ru-RU"/>
        </a:p>
      </dgm:t>
    </dgm:pt>
    <dgm:pt modelId="{0612DE35-814F-4DEB-86A7-D78DEEB708A8}" type="pres">
      <dgm:prSet presAssocID="{8A107A53-1952-4D9B-A1EA-439ED7518D37}" presName="circle" presStyleCnt="0"/>
      <dgm:spPr/>
      <dgm:t>
        <a:bodyPr/>
        <a:lstStyle/>
        <a:p>
          <a:endParaRPr lang="ru-RU"/>
        </a:p>
      </dgm:t>
    </dgm:pt>
    <dgm:pt modelId="{93C12D8A-6108-41BE-8996-602314B8707D}" type="pres">
      <dgm:prSet presAssocID="{8A107A53-1952-4D9B-A1EA-439ED7518D37}" presName="quadrant1" presStyleLbl="node1" presStyleIdx="0" presStyleCnt="4" custScaleX="69612" custScaleY="80404" custLinFactNeighborX="18708" custLinFactNeighborY="819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D2787C-B535-404D-8B35-D881DC19F062}" type="pres">
      <dgm:prSet presAssocID="{8A107A53-1952-4D9B-A1EA-439ED7518D37}" presName="quadrant2" presStyleLbl="node1" presStyleIdx="1" presStyleCnt="4" custScaleX="68591" custScaleY="80514" custLinFactNeighborX="-8652" custLinFactNeighborY="825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9015B9-50FD-441D-A3F5-8D9BC97FFA9A}" type="pres">
      <dgm:prSet presAssocID="{8A107A53-1952-4D9B-A1EA-439ED7518D37}" presName="quadrant3" presStyleLbl="node1" presStyleIdx="2" presStyleCnt="4" custScaleX="67595" custScaleY="83374" custLinFactNeighborX="-7033" custLinFactNeighborY="-1036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C63727-1A78-485E-AA7E-3614B80F9490}" type="pres">
      <dgm:prSet presAssocID="{8A107A53-1952-4D9B-A1EA-439ED7518D37}" presName="quadrant4" presStyleLbl="node1" presStyleIdx="3" presStyleCnt="4" custScaleX="63126" custScaleY="85040" custLinFactNeighborX="15194" custLinFactNeighborY="-1345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5F3EA0-78D9-4D7B-ACB2-611B1451F49E}" type="pres">
      <dgm:prSet presAssocID="{8A107A53-1952-4D9B-A1EA-439ED7518D37}" presName="quadrantPlaceholder" presStyleCnt="0"/>
      <dgm:spPr/>
      <dgm:t>
        <a:bodyPr/>
        <a:lstStyle/>
        <a:p>
          <a:endParaRPr lang="ru-RU"/>
        </a:p>
      </dgm:t>
    </dgm:pt>
    <dgm:pt modelId="{E0A1A4A2-0FF1-43E2-9721-4FE40B8EF57B}" type="pres">
      <dgm:prSet presAssocID="{8A107A53-1952-4D9B-A1EA-439ED7518D37}" presName="center1" presStyleLbl="fgShp" presStyleIdx="0" presStyleCnt="2"/>
      <dgm:spPr/>
      <dgm:t>
        <a:bodyPr/>
        <a:lstStyle/>
        <a:p>
          <a:endParaRPr lang="ru-RU"/>
        </a:p>
      </dgm:t>
    </dgm:pt>
    <dgm:pt modelId="{9D3AFD60-1BDE-4870-8DA8-63E7B4A01F75}" type="pres">
      <dgm:prSet presAssocID="{8A107A53-1952-4D9B-A1EA-439ED7518D37}" presName="center2" presStyleLbl="fgShp" presStyleIdx="1" presStyleCnt="2"/>
      <dgm:spPr/>
      <dgm:t>
        <a:bodyPr/>
        <a:lstStyle/>
        <a:p>
          <a:endParaRPr lang="ru-RU"/>
        </a:p>
      </dgm:t>
    </dgm:pt>
  </dgm:ptLst>
  <dgm:cxnLst>
    <dgm:cxn modelId="{6DFAF5A4-8E02-457F-92BB-EFDF0F769EEE}" type="presOf" srcId="{3DE62027-2A8E-49D8-83B9-D91910AF1F62}" destId="{725158D4-B66F-4A86-8418-FBFE4C7DE57B}" srcOrd="1" destOrd="1" presId="urn:microsoft.com/office/officeart/2005/8/layout/cycle4"/>
    <dgm:cxn modelId="{BF9E76FE-BBC0-4569-8365-2A9863BA0204}" type="presOf" srcId="{73BB08B7-B8BD-4D27-9536-1F7346AAEB3C}" destId="{725158D4-B66F-4A86-8418-FBFE4C7DE57B}" srcOrd="1" destOrd="11" presId="urn:microsoft.com/office/officeart/2005/8/layout/cycle4"/>
    <dgm:cxn modelId="{1F1394D1-DCB6-4E05-99F4-84F27BE4039B}" type="presOf" srcId="{6924FA1B-DF7B-4A3B-A424-15CBDDBFC2E1}" destId="{CA476CE8-E6ED-45B5-83E1-037A7F3AA1F1}" srcOrd="0" destOrd="6" presId="urn:microsoft.com/office/officeart/2005/8/layout/cycle4"/>
    <dgm:cxn modelId="{9256B7FE-7F0E-4045-8D3D-ED14F0AC10C6}" srcId="{4937B40A-F05B-4FB4-8E61-81ED624A6A53}" destId="{3F562AEB-3719-4094-A596-0436D7A03E40}" srcOrd="7" destOrd="0" parTransId="{9A48BCB0-1ED0-4FB3-A610-4412ED5FAE64}" sibTransId="{CD64CF62-935E-4465-8DEB-4D38E4AA5728}"/>
    <dgm:cxn modelId="{92747C67-F497-463F-B8CA-C456421257AE}" srcId="{7C2A3FA9-AEE1-4F8F-9472-3FF0ACB67594}" destId="{C28DB84A-883D-431E-9A96-F23CB5095331}" srcOrd="0" destOrd="0" parTransId="{AA5A9CE2-9027-4C8D-A5D0-8BD1F62804E4}" sibTransId="{4250A773-5517-41CC-893C-5AA8138C5044}"/>
    <dgm:cxn modelId="{EA3A9868-8960-44A2-A731-59AD18A46A54}" type="presOf" srcId="{1F50761F-1EC9-49A9-8AE9-EA86ADBE60A4}" destId="{BBF53F14-1885-41F3-85CC-C108EA4C8324}" srcOrd="0" destOrd="4" presId="urn:microsoft.com/office/officeart/2005/8/layout/cycle4"/>
    <dgm:cxn modelId="{77D725E2-DC6F-440D-A91D-584B61C601B8}" type="presOf" srcId="{E9CF0680-E97D-4542-8FCD-A3D376E269A2}" destId="{BBF53F14-1885-41F3-85CC-C108EA4C8324}" srcOrd="0" destOrd="2" presId="urn:microsoft.com/office/officeart/2005/8/layout/cycle4"/>
    <dgm:cxn modelId="{C274DF29-FAFE-4CB7-A30F-1233C0854B7E}" type="presOf" srcId="{3F9BBCBB-1CD6-4A5F-BD9D-0975442775E3}" destId="{BBF53F14-1885-41F3-85CC-C108EA4C8324}" srcOrd="0" destOrd="6" presId="urn:microsoft.com/office/officeart/2005/8/layout/cycle4"/>
    <dgm:cxn modelId="{CEB16D3C-F088-4664-8ACD-6078BD652033}" type="presOf" srcId="{C4CA5315-5CCE-4D29-9BFA-FE2CBF4D5DFC}" destId="{CA476CE8-E6ED-45B5-83E1-037A7F3AA1F1}" srcOrd="0" destOrd="2" presId="urn:microsoft.com/office/officeart/2005/8/layout/cycle4"/>
    <dgm:cxn modelId="{F4206179-82C5-4013-8A6C-648469DCC091}" type="presOf" srcId="{F91F8392-2619-4AFA-99DA-E8C0C51CA641}" destId="{725158D4-B66F-4A86-8418-FBFE4C7DE57B}" srcOrd="1" destOrd="5" presId="urn:microsoft.com/office/officeart/2005/8/layout/cycle4"/>
    <dgm:cxn modelId="{4378A104-C1DA-48D1-B736-D0F98D631AB6}" srcId="{8D9A748B-F081-4A35-BF48-31D447A19740}" destId="{2921FC82-0B6C-48BB-ACA0-9985F02C50A7}" srcOrd="3" destOrd="0" parTransId="{07C7D1FE-FA33-495D-947F-32C85BC6EF71}" sibTransId="{E474A2E6-FCC4-4172-821C-1DBEE48481C3}"/>
    <dgm:cxn modelId="{A26BC652-45B1-4D7E-A168-E5D1560836B3}" srcId="{4937B40A-F05B-4FB4-8E61-81ED624A6A53}" destId="{9864C4FD-4515-41D2-A9A3-440EBA922240}" srcOrd="4" destOrd="0" parTransId="{1B2B0865-2636-4E8A-8C43-9E7ECA018160}" sibTransId="{DA1E38F1-4B27-414C-9F9D-AEB5E4A027CF}"/>
    <dgm:cxn modelId="{3692A43D-1CDA-437A-BC7A-BA1C118C129F}" type="presOf" srcId="{2921FC82-0B6C-48BB-ACA0-9985F02C50A7}" destId="{BBF53F14-1885-41F3-85CC-C108EA4C8324}" srcOrd="0" destOrd="3" presId="urn:microsoft.com/office/officeart/2005/8/layout/cycle4"/>
    <dgm:cxn modelId="{BC5FF09B-6AB9-4E97-A800-FE84E97488E1}" type="presOf" srcId="{6924FA1B-DF7B-4A3B-A424-15CBDDBFC2E1}" destId="{96FDD06F-FAD7-43AF-9630-64782B365194}" srcOrd="1" destOrd="6" presId="urn:microsoft.com/office/officeart/2005/8/layout/cycle4"/>
    <dgm:cxn modelId="{AC13FA05-169A-465A-8D2E-5AB86B1B0BF2}" type="presOf" srcId="{8E86C05A-1571-4BB7-8906-D05965D8B4D2}" destId="{96FDD06F-FAD7-43AF-9630-64782B365194}" srcOrd="1" destOrd="8" presId="urn:microsoft.com/office/officeart/2005/8/layout/cycle4"/>
    <dgm:cxn modelId="{0074FEDF-3953-4092-BDB7-C491F0A2E1AD}" type="presOf" srcId="{61E67C5D-6F83-4B81-8DD6-7512308E8FFE}" destId="{33BE5261-12FB-4652-8DE1-07E3984D5246}" srcOrd="0" destOrd="0" presId="urn:microsoft.com/office/officeart/2005/8/layout/cycle4"/>
    <dgm:cxn modelId="{1C1FF885-A4B8-40C2-BA9C-C2E1BDB72C11}" type="presOf" srcId="{25A6C553-6DA4-4C03-894F-DC548E62BEC3}" destId="{CA476CE8-E6ED-45B5-83E1-037A7F3AA1F1}" srcOrd="0" destOrd="3" presId="urn:microsoft.com/office/officeart/2005/8/layout/cycle4"/>
    <dgm:cxn modelId="{4F790C13-54CA-46EF-A369-B05725277AD0}" srcId="{8A107A53-1952-4D9B-A1EA-439ED7518D37}" destId="{8D9A748B-F081-4A35-BF48-31D447A19740}" srcOrd="1" destOrd="0" parTransId="{BDF1CAF8-7180-43FA-9C88-090CE9F102DF}" sibTransId="{949ED6EB-D8D6-435B-889F-1FFB1BCA9024}"/>
    <dgm:cxn modelId="{CE3650C4-9069-4B3D-A70C-BBD26682B69F}" srcId="{8A107A53-1952-4D9B-A1EA-439ED7518D37}" destId="{792D8E72-E355-4ED6-87A0-69CCCE16ACFA}" srcOrd="2" destOrd="0" parTransId="{704B73D7-2577-4B5D-8A3F-6311208A812F}" sibTransId="{757076CC-5D4D-4937-8825-A9657A15AD10}"/>
    <dgm:cxn modelId="{A4DD15E3-1845-4BEF-B756-29E7C7FA9CD8}" type="presOf" srcId="{81176141-616D-4F93-AA11-11B198D67AB1}" destId="{725158D4-B66F-4A86-8418-FBFE4C7DE57B}" srcOrd="1" destOrd="8" presId="urn:microsoft.com/office/officeart/2005/8/layout/cycle4"/>
    <dgm:cxn modelId="{CE02A127-5385-4AC2-B8B9-13E0DD6AE36B}" type="presOf" srcId="{0FC95C9A-3E5E-4F00-939B-5C639BC77AED}" destId="{BBF53F14-1885-41F3-85CC-C108EA4C8324}" srcOrd="0" destOrd="0" presId="urn:microsoft.com/office/officeart/2005/8/layout/cycle4"/>
    <dgm:cxn modelId="{F7BC2AC3-0584-45C3-833F-6DAB1E23CA79}" srcId="{4937B40A-F05B-4FB4-8E61-81ED624A6A53}" destId="{6924FA1B-DF7B-4A3B-A424-15CBDDBFC2E1}" srcOrd="6" destOrd="0" parTransId="{309EB39A-7B09-4A0C-93C8-54E723068699}" sibTransId="{5A4CF446-6C5C-437C-A65F-994880D810BE}"/>
    <dgm:cxn modelId="{9A612370-1D0F-44DE-9DFC-592E8A86B17B}" type="presOf" srcId="{48CBAD12-7851-4D5E-B20B-B011C11BBC7A}" destId="{96FDD06F-FAD7-43AF-9630-64782B365194}" srcOrd="1" destOrd="1" presId="urn:microsoft.com/office/officeart/2005/8/layout/cycle4"/>
    <dgm:cxn modelId="{65FDEBA9-A8A5-4EE6-AD27-0EA33FDB263D}" type="presOf" srcId="{3F562AEB-3719-4094-A596-0436D7A03E40}" destId="{96FDD06F-FAD7-43AF-9630-64782B365194}" srcOrd="1" destOrd="7" presId="urn:microsoft.com/office/officeart/2005/8/layout/cycle4"/>
    <dgm:cxn modelId="{C83D4A2D-8C73-41AB-AE40-F3ED6201C24F}" srcId="{8D9A748B-F081-4A35-BF48-31D447A19740}" destId="{81176141-616D-4F93-AA11-11B198D67AB1}" srcOrd="8" destOrd="0" parTransId="{2A079D4E-7354-4446-9664-228B2894417E}" sibTransId="{07E8C6A0-AA83-42DC-B4EF-90E4A79D8F20}"/>
    <dgm:cxn modelId="{85BD930F-0AFD-4E01-B843-F515FEC29E5D}" type="presOf" srcId="{64FDF4AE-89C0-4305-BFC6-CDCBCD5FCF9F}" destId="{BBF53F14-1885-41F3-85CC-C108EA4C8324}" srcOrd="0" destOrd="7" presId="urn:microsoft.com/office/officeart/2005/8/layout/cycle4"/>
    <dgm:cxn modelId="{E125273E-5DC5-4EC8-B645-2108A8D5E7EC}" type="presOf" srcId="{64FDF4AE-89C0-4305-BFC6-CDCBCD5FCF9F}" destId="{725158D4-B66F-4A86-8418-FBFE4C7DE57B}" srcOrd="1" destOrd="7" presId="urn:microsoft.com/office/officeart/2005/8/layout/cycle4"/>
    <dgm:cxn modelId="{76C3FC82-C7D3-4153-8FD1-690E2B164B21}" type="presOf" srcId="{9DB633B4-E502-44F6-874B-FE2A692FD6BD}" destId="{CA476CE8-E6ED-45B5-83E1-037A7F3AA1F1}" srcOrd="0" destOrd="5" presId="urn:microsoft.com/office/officeart/2005/8/layout/cycle4"/>
    <dgm:cxn modelId="{0085FE0C-E4CA-49B7-A2E0-0A3FC511806A}" type="presOf" srcId="{C4CA5315-5CCE-4D29-9BFA-FE2CBF4D5DFC}" destId="{96FDD06F-FAD7-43AF-9630-64782B365194}" srcOrd="1" destOrd="2" presId="urn:microsoft.com/office/officeart/2005/8/layout/cycle4"/>
    <dgm:cxn modelId="{5849B7D2-4BDE-49E5-8D4E-32D704283064}" type="presOf" srcId="{C548F036-8D4C-47F4-B03A-24B1D8517FBA}" destId="{33BE5261-12FB-4652-8DE1-07E3984D5246}" srcOrd="0" destOrd="1" presId="urn:microsoft.com/office/officeart/2005/8/layout/cycle4"/>
    <dgm:cxn modelId="{7066875A-4E9A-49BB-A37A-926671193687}" type="presOf" srcId="{87DB9CCF-F9B7-4BD4-B499-8E5509FF31F8}" destId="{725158D4-B66F-4A86-8418-FBFE4C7DE57B}" srcOrd="1" destOrd="12" presId="urn:microsoft.com/office/officeart/2005/8/layout/cycle4"/>
    <dgm:cxn modelId="{4CE208F0-EC93-4482-B84A-C09E39BD5514}" srcId="{4937B40A-F05B-4FB4-8E61-81ED624A6A53}" destId="{8E86C05A-1571-4BB7-8906-D05965D8B4D2}" srcOrd="8" destOrd="0" parTransId="{85E0B8EA-0A93-4577-95E0-0A1C216FA3B4}" sibTransId="{A1594D60-4A47-4D0E-9352-3775B87D583B}"/>
    <dgm:cxn modelId="{4C8079A2-52D3-4C4F-A604-F363E3EFB411}" type="presOf" srcId="{73BB08B7-B8BD-4D27-9536-1F7346AAEB3C}" destId="{BBF53F14-1885-41F3-85CC-C108EA4C8324}" srcOrd="0" destOrd="11" presId="urn:microsoft.com/office/officeart/2005/8/layout/cycle4"/>
    <dgm:cxn modelId="{C98EED54-F89D-42E7-B7DA-6F25B86E943B}" type="presOf" srcId="{C28DB84A-883D-431E-9A96-F23CB5095331}" destId="{341D17E0-03FA-4A1F-8DE7-E71CF795004E}" srcOrd="0" destOrd="0" presId="urn:microsoft.com/office/officeart/2005/8/layout/cycle4"/>
    <dgm:cxn modelId="{83DBB28D-50EC-4CEE-8B75-EA816487A0F8}" type="presOf" srcId="{E9CF0680-E97D-4542-8FCD-A3D376E269A2}" destId="{725158D4-B66F-4A86-8418-FBFE4C7DE57B}" srcOrd="1" destOrd="2" presId="urn:microsoft.com/office/officeart/2005/8/layout/cycle4"/>
    <dgm:cxn modelId="{457C0E91-EEFF-417D-BCA7-40A81CB70E7B}" srcId="{7C2A3FA9-AEE1-4F8F-9472-3FF0ACB67594}" destId="{29EDA871-4399-4B1E-AD36-19BEF52B9BB8}" srcOrd="1" destOrd="0" parTransId="{F82DAE62-B6CE-487C-9340-0E0A44021E64}" sibTransId="{3B1E2C21-F7E3-4D18-89CB-02E82CB6DA6A}"/>
    <dgm:cxn modelId="{CBB859B1-96B8-41D5-831F-05BF39723DAE}" type="presOf" srcId="{8E86C05A-1571-4BB7-8906-D05965D8B4D2}" destId="{CA476CE8-E6ED-45B5-83E1-037A7F3AA1F1}" srcOrd="0" destOrd="8" presId="urn:microsoft.com/office/officeart/2005/8/layout/cycle4"/>
    <dgm:cxn modelId="{B4D0100C-E0B4-4A8F-BDC5-A7F27DED7B9B}" srcId="{792D8E72-E355-4ED6-87A0-69CCCE16ACFA}" destId="{C548F036-8D4C-47F4-B03A-24B1D8517FBA}" srcOrd="1" destOrd="0" parTransId="{C07BEF0A-B90C-4FFB-AB9B-7B8188E669A1}" sibTransId="{57E01AD2-7DDC-421E-828D-16275D4A3E73}"/>
    <dgm:cxn modelId="{A19E024D-25B8-4B01-9D6D-1ECFBE55A6EC}" srcId="{8A107A53-1952-4D9B-A1EA-439ED7518D37}" destId="{4937B40A-F05B-4FB4-8E61-81ED624A6A53}" srcOrd="0" destOrd="0" parTransId="{C301D048-731C-4F4B-A6C1-9AEDB0339762}" sibTransId="{20FFA58B-10D5-4F32-B530-44D236FAEEDD}"/>
    <dgm:cxn modelId="{56B4BDA0-7611-4726-8E25-940CD7825D6F}" srcId="{8D9A748B-F081-4A35-BF48-31D447A19740}" destId="{AB17AD51-F0BF-4F05-842A-76739A8C2E7C}" srcOrd="10" destOrd="0" parTransId="{4FAF6C80-A5FB-4485-BC0D-6689E5FA45A0}" sibTransId="{E1D32CDA-0937-4C80-918A-856E3E5437FC}"/>
    <dgm:cxn modelId="{B6526804-4246-4202-BA23-6DC203E486C2}" type="presOf" srcId="{C7710CC6-B03B-40E6-8F64-59D66808DB99}" destId="{BBF53F14-1885-41F3-85CC-C108EA4C8324}" srcOrd="0" destOrd="9" presId="urn:microsoft.com/office/officeart/2005/8/layout/cycle4"/>
    <dgm:cxn modelId="{2CCC18CB-A764-408C-AB29-3AE20FEA0D3B}" type="presOf" srcId="{9DB633B4-E502-44F6-874B-FE2A692FD6BD}" destId="{96FDD06F-FAD7-43AF-9630-64782B365194}" srcOrd="1" destOrd="5" presId="urn:microsoft.com/office/officeart/2005/8/layout/cycle4"/>
    <dgm:cxn modelId="{10DDC8DF-791D-4971-8E0C-6A6F9150F36E}" type="presOf" srcId="{2921FC82-0B6C-48BB-ACA0-9985F02C50A7}" destId="{725158D4-B66F-4A86-8418-FBFE4C7DE57B}" srcOrd="1" destOrd="3" presId="urn:microsoft.com/office/officeart/2005/8/layout/cycle4"/>
    <dgm:cxn modelId="{A63BC8E6-3144-4D26-AE67-894FF38759A3}" type="presOf" srcId="{4937B40A-F05B-4FB4-8E61-81ED624A6A53}" destId="{93C12D8A-6108-41BE-8996-602314B8707D}" srcOrd="0" destOrd="0" presId="urn:microsoft.com/office/officeart/2005/8/layout/cycle4"/>
    <dgm:cxn modelId="{C5F09BE1-0633-46DE-A203-4A682CB708EA}" type="presOf" srcId="{F91F8392-2619-4AFA-99DA-E8C0C51CA641}" destId="{BBF53F14-1885-41F3-85CC-C108EA4C8324}" srcOrd="0" destOrd="5" presId="urn:microsoft.com/office/officeart/2005/8/layout/cycle4"/>
    <dgm:cxn modelId="{2FB8C24E-7241-4157-B8BA-89294DB48873}" type="presOf" srcId="{AB17AD51-F0BF-4F05-842A-76739A8C2E7C}" destId="{725158D4-B66F-4A86-8418-FBFE4C7DE57B}" srcOrd="1" destOrd="10" presId="urn:microsoft.com/office/officeart/2005/8/layout/cycle4"/>
    <dgm:cxn modelId="{84EABD9A-575C-4873-AE5C-1C762793B495}" srcId="{8A107A53-1952-4D9B-A1EA-439ED7518D37}" destId="{7C2A3FA9-AEE1-4F8F-9472-3FF0ACB67594}" srcOrd="3" destOrd="0" parTransId="{ACAD3C75-A651-429D-B432-D548E05981F3}" sibTransId="{84705A33-B049-4DD3-BAA6-6BCBEBFDC5E6}"/>
    <dgm:cxn modelId="{785CCDE3-5314-4468-896D-53CA485F418E}" type="presOf" srcId="{3F9BBCBB-1CD6-4A5F-BD9D-0975442775E3}" destId="{725158D4-B66F-4A86-8418-FBFE4C7DE57B}" srcOrd="1" destOrd="6" presId="urn:microsoft.com/office/officeart/2005/8/layout/cycle4"/>
    <dgm:cxn modelId="{A8A9F65D-EA56-4324-9ADA-E3D8EC232A91}" type="presOf" srcId="{3F562AEB-3719-4094-A596-0436D7A03E40}" destId="{CA476CE8-E6ED-45B5-83E1-037A7F3AA1F1}" srcOrd="0" destOrd="7" presId="urn:microsoft.com/office/officeart/2005/8/layout/cycle4"/>
    <dgm:cxn modelId="{3A2B5968-9EAC-49DD-B397-F20AAB8C9ADC}" type="presOf" srcId="{29EDA871-4399-4B1E-AD36-19BEF52B9BB8}" destId="{EB73AE82-2DD4-4D35-AB51-62C336A12B00}" srcOrd="1" destOrd="1" presId="urn:microsoft.com/office/officeart/2005/8/layout/cycle4"/>
    <dgm:cxn modelId="{45B70818-629D-458C-9816-AD6DCF380B8F}" srcId="{8D9A748B-F081-4A35-BF48-31D447A19740}" destId="{F91F8392-2619-4AFA-99DA-E8C0C51CA641}" srcOrd="5" destOrd="0" parTransId="{43BB88E4-225A-4D32-9E23-C37258F0577A}" sibTransId="{2D906496-CB32-4352-8BF9-EE91BEBB025C}"/>
    <dgm:cxn modelId="{B2A123A1-CBB2-4292-AE51-6256C2B7A160}" type="presOf" srcId="{9864C4FD-4515-41D2-A9A3-440EBA922240}" destId="{CA476CE8-E6ED-45B5-83E1-037A7F3AA1F1}" srcOrd="0" destOrd="4" presId="urn:microsoft.com/office/officeart/2005/8/layout/cycle4"/>
    <dgm:cxn modelId="{BE14258D-C132-4133-A9A4-417140510706}" type="presOf" srcId="{C28DB84A-883D-431E-9A96-F23CB5095331}" destId="{EB73AE82-2DD4-4D35-AB51-62C336A12B00}" srcOrd="1" destOrd="0" presId="urn:microsoft.com/office/officeart/2005/8/layout/cycle4"/>
    <dgm:cxn modelId="{D6B018BB-3180-4ECF-87B1-75CD91238363}" type="presOf" srcId="{8D9A748B-F081-4A35-BF48-31D447A19740}" destId="{84D2787C-B535-404D-8B35-D881DC19F062}" srcOrd="0" destOrd="0" presId="urn:microsoft.com/office/officeart/2005/8/layout/cycle4"/>
    <dgm:cxn modelId="{B944285E-1084-4D4C-9486-8C071794535B}" srcId="{8D9A748B-F081-4A35-BF48-31D447A19740}" destId="{C7710CC6-B03B-40E6-8F64-59D66808DB99}" srcOrd="9" destOrd="0" parTransId="{69353ABB-8AD1-449A-83CA-8AD75EAFD7BB}" sibTransId="{D062359B-020B-40DC-A33E-16D580081032}"/>
    <dgm:cxn modelId="{0173473A-9818-49DE-B9D6-5AF65002597B}" srcId="{8D9A748B-F081-4A35-BF48-31D447A19740}" destId="{64FDF4AE-89C0-4305-BFC6-CDCBCD5FCF9F}" srcOrd="7" destOrd="0" parTransId="{D5B565C3-EDA9-4336-BC73-0E806FF6CFD7}" sibTransId="{C2C4E48E-0328-4E66-BCE7-CFE53FBE091C}"/>
    <dgm:cxn modelId="{C97EA7F4-DAF3-4B81-8BD0-93184560FA82}" type="presOf" srcId="{8A107A53-1952-4D9B-A1EA-439ED7518D37}" destId="{02555A11-030A-4B25-A26F-06B9DE633A75}" srcOrd="0" destOrd="0" presId="urn:microsoft.com/office/officeart/2005/8/layout/cycle4"/>
    <dgm:cxn modelId="{EBA5CCC4-67C5-4DD8-8B2E-B8774BB884C2}" type="presOf" srcId="{81176141-616D-4F93-AA11-11B198D67AB1}" destId="{BBF53F14-1885-41F3-85CC-C108EA4C8324}" srcOrd="0" destOrd="8" presId="urn:microsoft.com/office/officeart/2005/8/layout/cycle4"/>
    <dgm:cxn modelId="{CBA38559-2D47-4028-A33B-FFA44A596B41}" type="presOf" srcId="{29EDA871-4399-4B1E-AD36-19BEF52B9BB8}" destId="{341D17E0-03FA-4A1F-8DE7-E71CF795004E}" srcOrd="0" destOrd="1" presId="urn:microsoft.com/office/officeart/2005/8/layout/cycle4"/>
    <dgm:cxn modelId="{99F2FC8D-843F-4513-A21A-ED0524FA0D07}" type="presOf" srcId="{3C160FC3-9FBE-45F1-9457-1697B178B852}" destId="{CA476CE8-E6ED-45B5-83E1-037A7F3AA1F1}" srcOrd="0" destOrd="0" presId="urn:microsoft.com/office/officeart/2005/8/layout/cycle4"/>
    <dgm:cxn modelId="{5D2157FA-27D9-4E9B-909C-95A54DF3C6FC}" type="presOf" srcId="{C7710CC6-B03B-40E6-8F64-59D66808DB99}" destId="{725158D4-B66F-4A86-8418-FBFE4C7DE57B}" srcOrd="1" destOrd="9" presId="urn:microsoft.com/office/officeart/2005/8/layout/cycle4"/>
    <dgm:cxn modelId="{2E40DB55-6420-46BA-BE64-75157B06859C}" type="presOf" srcId="{AB17AD51-F0BF-4F05-842A-76739A8C2E7C}" destId="{BBF53F14-1885-41F3-85CC-C108EA4C8324}" srcOrd="0" destOrd="10" presId="urn:microsoft.com/office/officeart/2005/8/layout/cycle4"/>
    <dgm:cxn modelId="{332185A7-CDFB-468B-9C11-2BB0D3E565FF}" srcId="{8D9A748B-F081-4A35-BF48-31D447A19740}" destId="{1F50761F-1EC9-49A9-8AE9-EA86ADBE60A4}" srcOrd="4" destOrd="0" parTransId="{E70B5878-B2BC-4C31-B6C5-7B5B779B3D9A}" sibTransId="{8C9D5FFD-51CB-4211-B724-D07D0B3AF855}"/>
    <dgm:cxn modelId="{3A4A76B2-528B-4222-A88E-F71C89234F74}" srcId="{4937B40A-F05B-4FB4-8E61-81ED624A6A53}" destId="{9DB633B4-E502-44F6-874B-FE2A692FD6BD}" srcOrd="5" destOrd="0" parTransId="{DEF6D2BC-929F-4C14-8A1A-261D44C0EDE8}" sibTransId="{1B06EE65-1222-4610-A977-652DC66E5131}"/>
    <dgm:cxn modelId="{3D342DBF-B3C0-42E2-AB8E-186B9BF4E692}" type="presOf" srcId="{48CBAD12-7851-4D5E-B20B-B011C11BBC7A}" destId="{CA476CE8-E6ED-45B5-83E1-037A7F3AA1F1}" srcOrd="0" destOrd="1" presId="urn:microsoft.com/office/officeart/2005/8/layout/cycle4"/>
    <dgm:cxn modelId="{A7D4DBE6-E805-4FB9-98A8-015E7DB2F804}" srcId="{4937B40A-F05B-4FB4-8E61-81ED624A6A53}" destId="{3C160FC3-9FBE-45F1-9457-1697B178B852}" srcOrd="0" destOrd="0" parTransId="{A25D3A3E-D98F-4E90-8BBE-43A54C6D2586}" sibTransId="{26038E8E-F9EE-4296-B75F-7D48076E82F2}"/>
    <dgm:cxn modelId="{04F68C48-1CD1-454B-AE5E-F0DC9DD9FA13}" srcId="{8D9A748B-F081-4A35-BF48-31D447A19740}" destId="{E9CF0680-E97D-4542-8FCD-A3D376E269A2}" srcOrd="2" destOrd="0" parTransId="{7E3A0692-65E5-4236-A9F0-11B61AF39980}" sibTransId="{25A48DD0-884F-4E68-84E6-0F28AC1A8D39}"/>
    <dgm:cxn modelId="{555FE69B-5071-4B4A-B703-593946E20337}" type="presOf" srcId="{61E67C5D-6F83-4B81-8DD6-7512308E8FFE}" destId="{674377F5-B3B9-46E8-A144-8D52BF180A37}" srcOrd="1" destOrd="0" presId="urn:microsoft.com/office/officeart/2005/8/layout/cycle4"/>
    <dgm:cxn modelId="{6DFD5F54-49CE-4575-891B-3BCA061D22A4}" type="presOf" srcId="{0FC95C9A-3E5E-4F00-939B-5C639BC77AED}" destId="{725158D4-B66F-4A86-8418-FBFE4C7DE57B}" srcOrd="1" destOrd="0" presId="urn:microsoft.com/office/officeart/2005/8/layout/cycle4"/>
    <dgm:cxn modelId="{94457FAD-534A-4D97-A1A6-60F5B7057128}" srcId="{4937B40A-F05B-4FB4-8E61-81ED624A6A53}" destId="{48CBAD12-7851-4D5E-B20B-B011C11BBC7A}" srcOrd="1" destOrd="0" parTransId="{88EDAD80-1664-4BD0-9FBC-B6A3DECE1947}" sibTransId="{FF86E185-0047-43A0-9F21-299E610C41E0}"/>
    <dgm:cxn modelId="{CA3D9CCE-A205-41AC-BCB8-A996813DCC2A}" srcId="{8D9A748B-F081-4A35-BF48-31D447A19740}" destId="{73BB08B7-B8BD-4D27-9536-1F7346AAEB3C}" srcOrd="11" destOrd="0" parTransId="{1A23A732-ABD4-410C-87B3-CD6981C2A7C1}" sibTransId="{C6859EE9-F904-4E02-91FD-47DE79E34FEF}"/>
    <dgm:cxn modelId="{2F049DD4-E5B3-4FD1-AD5C-5F1B396093FB}" srcId="{4937B40A-F05B-4FB4-8E61-81ED624A6A53}" destId="{C4CA5315-5CCE-4D29-9BFA-FE2CBF4D5DFC}" srcOrd="2" destOrd="0" parTransId="{B2F0BB49-BCFE-48DC-AC90-7E01C990EF12}" sibTransId="{6C0B142C-979C-4085-8AD8-5330C9CC034B}"/>
    <dgm:cxn modelId="{7F37A2FA-4400-4523-BB90-C0D9E49BB348}" type="presOf" srcId="{87DB9CCF-F9B7-4BD4-B499-8E5509FF31F8}" destId="{BBF53F14-1885-41F3-85CC-C108EA4C8324}" srcOrd="0" destOrd="12" presId="urn:microsoft.com/office/officeart/2005/8/layout/cycle4"/>
    <dgm:cxn modelId="{4A9D5554-5ABB-448A-9F30-9D3584143DB4}" type="presOf" srcId="{9864C4FD-4515-41D2-A9A3-440EBA922240}" destId="{96FDD06F-FAD7-43AF-9630-64782B365194}" srcOrd="1" destOrd="4" presId="urn:microsoft.com/office/officeart/2005/8/layout/cycle4"/>
    <dgm:cxn modelId="{BE8E0DAF-3C46-47C8-B8B3-3E58018558B7}" srcId="{8D9A748B-F081-4A35-BF48-31D447A19740}" destId="{0FC95C9A-3E5E-4F00-939B-5C639BC77AED}" srcOrd="0" destOrd="0" parTransId="{EA0B5F6C-18BF-4DE6-9F86-3F054DA699B9}" sibTransId="{85B7BAD6-AEBF-4803-955A-28A11E134195}"/>
    <dgm:cxn modelId="{4D42A52C-63D7-4317-9FAB-6D8A5A1EC7D2}" type="presOf" srcId="{C548F036-8D4C-47F4-B03A-24B1D8517FBA}" destId="{674377F5-B3B9-46E8-A144-8D52BF180A37}" srcOrd="1" destOrd="1" presId="urn:microsoft.com/office/officeart/2005/8/layout/cycle4"/>
    <dgm:cxn modelId="{D33205CA-F1D0-4648-BD5B-4BED35FF7E6D}" type="presOf" srcId="{3DE62027-2A8E-49D8-83B9-D91910AF1F62}" destId="{BBF53F14-1885-41F3-85CC-C108EA4C8324}" srcOrd="0" destOrd="1" presId="urn:microsoft.com/office/officeart/2005/8/layout/cycle4"/>
    <dgm:cxn modelId="{93C09C64-D507-4340-82D2-B545BE6E1A24}" type="presOf" srcId="{1F50761F-1EC9-49A9-8AE9-EA86ADBE60A4}" destId="{725158D4-B66F-4A86-8418-FBFE4C7DE57B}" srcOrd="1" destOrd="4" presId="urn:microsoft.com/office/officeart/2005/8/layout/cycle4"/>
    <dgm:cxn modelId="{0217D87A-FD39-42AE-A692-6A738654E485}" srcId="{792D8E72-E355-4ED6-87A0-69CCCE16ACFA}" destId="{61E67C5D-6F83-4B81-8DD6-7512308E8FFE}" srcOrd="0" destOrd="0" parTransId="{03E39A06-76EE-4FD8-AD58-1616E8287117}" sibTransId="{6AAD5718-3CBB-4405-A8AB-D318553EC0A5}"/>
    <dgm:cxn modelId="{6F67F507-6013-41C1-A90F-80D22B67C1CB}" srcId="{8D9A748B-F081-4A35-BF48-31D447A19740}" destId="{87DB9CCF-F9B7-4BD4-B499-8E5509FF31F8}" srcOrd="12" destOrd="0" parTransId="{3A487817-AF8D-4B21-A7B4-18563AB10D72}" sibTransId="{DFE0216E-948D-4608-B803-27BFA60C164F}"/>
    <dgm:cxn modelId="{BC32DA51-109E-413C-8053-6616603414C8}" srcId="{4937B40A-F05B-4FB4-8E61-81ED624A6A53}" destId="{25A6C553-6DA4-4C03-894F-DC548E62BEC3}" srcOrd="3" destOrd="0" parTransId="{C770532D-62EC-4DB9-AA4B-52C41B5C48A1}" sibTransId="{6FA1DA77-4E73-431E-8529-0896C4D5D4E8}"/>
    <dgm:cxn modelId="{6F97C615-CF7A-4CD6-99E4-2A817C4F9329}" type="presOf" srcId="{792D8E72-E355-4ED6-87A0-69CCCE16ACFA}" destId="{869015B9-50FD-441D-A3F5-8D9BC97FFA9A}" srcOrd="0" destOrd="0" presId="urn:microsoft.com/office/officeart/2005/8/layout/cycle4"/>
    <dgm:cxn modelId="{CBD28799-22A0-4EB4-A701-E58483BF8885}" type="presOf" srcId="{3C160FC3-9FBE-45F1-9457-1697B178B852}" destId="{96FDD06F-FAD7-43AF-9630-64782B365194}" srcOrd="1" destOrd="0" presId="urn:microsoft.com/office/officeart/2005/8/layout/cycle4"/>
    <dgm:cxn modelId="{ECBCFB6E-71FC-4A5E-ACBF-E51B3B2ACDDA}" srcId="{8D9A748B-F081-4A35-BF48-31D447A19740}" destId="{3F9BBCBB-1CD6-4A5F-BD9D-0975442775E3}" srcOrd="6" destOrd="0" parTransId="{5350E2F2-9AC8-4A34-953E-85916D92CAC4}" sibTransId="{DD914926-F702-4193-87CA-4B0066A70F72}"/>
    <dgm:cxn modelId="{6F5F449D-99B3-49B8-BE68-181A2662E64F}" srcId="{8D9A748B-F081-4A35-BF48-31D447A19740}" destId="{3DE62027-2A8E-49D8-83B9-D91910AF1F62}" srcOrd="1" destOrd="0" parTransId="{5E1F6475-066A-4A0D-B4B8-35303FB3D602}" sibTransId="{1DCBFA97-8601-4804-B34F-9EFD50AEB6B7}"/>
    <dgm:cxn modelId="{F4D88D23-218B-47BE-8FA1-83AC2786BAA6}" type="presOf" srcId="{25A6C553-6DA4-4C03-894F-DC548E62BEC3}" destId="{96FDD06F-FAD7-43AF-9630-64782B365194}" srcOrd="1" destOrd="3" presId="urn:microsoft.com/office/officeart/2005/8/layout/cycle4"/>
    <dgm:cxn modelId="{3D32F318-3281-44DA-8393-4D75910018CA}" type="presOf" srcId="{7C2A3FA9-AEE1-4F8F-9472-3FF0ACB67594}" destId="{A9C63727-1A78-485E-AA7E-3614B80F9490}" srcOrd="0" destOrd="0" presId="urn:microsoft.com/office/officeart/2005/8/layout/cycle4"/>
    <dgm:cxn modelId="{D4647BB4-0847-44CC-8FB4-2E1755EC8B3A}" type="presParOf" srcId="{02555A11-030A-4B25-A26F-06B9DE633A75}" destId="{3254E078-995A-4D23-AEC4-640FC732F9E0}" srcOrd="0" destOrd="0" presId="urn:microsoft.com/office/officeart/2005/8/layout/cycle4"/>
    <dgm:cxn modelId="{686DAD7A-39C5-46E8-B32C-833901FC47FD}" type="presParOf" srcId="{3254E078-995A-4D23-AEC4-640FC732F9E0}" destId="{94CE9228-7E7E-4041-AB27-DD90BAC03F10}" srcOrd="0" destOrd="0" presId="urn:microsoft.com/office/officeart/2005/8/layout/cycle4"/>
    <dgm:cxn modelId="{51AF7F22-AA44-414E-B90F-00841A557AEE}" type="presParOf" srcId="{94CE9228-7E7E-4041-AB27-DD90BAC03F10}" destId="{CA476CE8-E6ED-45B5-83E1-037A7F3AA1F1}" srcOrd="0" destOrd="0" presId="urn:microsoft.com/office/officeart/2005/8/layout/cycle4"/>
    <dgm:cxn modelId="{57F499FD-C315-42F4-8365-09784B2CAB09}" type="presParOf" srcId="{94CE9228-7E7E-4041-AB27-DD90BAC03F10}" destId="{96FDD06F-FAD7-43AF-9630-64782B365194}" srcOrd="1" destOrd="0" presId="urn:microsoft.com/office/officeart/2005/8/layout/cycle4"/>
    <dgm:cxn modelId="{6922AE13-2EC2-4272-9486-91418FD1D21C}" type="presParOf" srcId="{3254E078-995A-4D23-AEC4-640FC732F9E0}" destId="{6EA9E1DB-AA33-4AB0-A253-0191FEE6EFE9}" srcOrd="1" destOrd="0" presId="urn:microsoft.com/office/officeart/2005/8/layout/cycle4"/>
    <dgm:cxn modelId="{51E3A3AF-0439-4060-8ECD-4FFE15EF71FC}" type="presParOf" srcId="{6EA9E1DB-AA33-4AB0-A253-0191FEE6EFE9}" destId="{BBF53F14-1885-41F3-85CC-C108EA4C8324}" srcOrd="0" destOrd="0" presId="urn:microsoft.com/office/officeart/2005/8/layout/cycle4"/>
    <dgm:cxn modelId="{BA2ADF1B-E25E-45F3-AFC0-26E8984593FE}" type="presParOf" srcId="{6EA9E1DB-AA33-4AB0-A253-0191FEE6EFE9}" destId="{725158D4-B66F-4A86-8418-FBFE4C7DE57B}" srcOrd="1" destOrd="0" presId="urn:microsoft.com/office/officeart/2005/8/layout/cycle4"/>
    <dgm:cxn modelId="{C681CEF1-5B0B-4D66-A892-C98A63F67ECB}" type="presParOf" srcId="{3254E078-995A-4D23-AEC4-640FC732F9E0}" destId="{07FE5C64-E1C5-4BF5-B735-E98B6FC37055}" srcOrd="2" destOrd="0" presId="urn:microsoft.com/office/officeart/2005/8/layout/cycle4"/>
    <dgm:cxn modelId="{3E8CD091-7C50-41FC-B13E-C2C9EA90F3E1}" type="presParOf" srcId="{07FE5C64-E1C5-4BF5-B735-E98B6FC37055}" destId="{33BE5261-12FB-4652-8DE1-07E3984D5246}" srcOrd="0" destOrd="0" presId="urn:microsoft.com/office/officeart/2005/8/layout/cycle4"/>
    <dgm:cxn modelId="{52FCA0DF-4777-4ACF-827F-3AB3EA3CDD5B}" type="presParOf" srcId="{07FE5C64-E1C5-4BF5-B735-E98B6FC37055}" destId="{674377F5-B3B9-46E8-A144-8D52BF180A37}" srcOrd="1" destOrd="0" presId="urn:microsoft.com/office/officeart/2005/8/layout/cycle4"/>
    <dgm:cxn modelId="{0F3F9A1F-3719-4C68-8917-0D2FD89564BD}" type="presParOf" srcId="{3254E078-995A-4D23-AEC4-640FC732F9E0}" destId="{F3D999DE-EA83-4B0F-8EF3-859223001DA5}" srcOrd="3" destOrd="0" presId="urn:microsoft.com/office/officeart/2005/8/layout/cycle4"/>
    <dgm:cxn modelId="{82888808-E16F-41F4-9204-C879218C797E}" type="presParOf" srcId="{F3D999DE-EA83-4B0F-8EF3-859223001DA5}" destId="{341D17E0-03FA-4A1F-8DE7-E71CF795004E}" srcOrd="0" destOrd="0" presId="urn:microsoft.com/office/officeart/2005/8/layout/cycle4"/>
    <dgm:cxn modelId="{4A1ED6E9-D264-4E1C-BAF4-CD8818402756}" type="presParOf" srcId="{F3D999DE-EA83-4B0F-8EF3-859223001DA5}" destId="{EB73AE82-2DD4-4D35-AB51-62C336A12B00}" srcOrd="1" destOrd="0" presId="urn:microsoft.com/office/officeart/2005/8/layout/cycle4"/>
    <dgm:cxn modelId="{71799AA9-92F0-447C-86A4-7276EB78F59C}" type="presParOf" srcId="{3254E078-995A-4D23-AEC4-640FC732F9E0}" destId="{231343ED-7876-4835-A42C-5EEE95967ED9}" srcOrd="4" destOrd="0" presId="urn:microsoft.com/office/officeart/2005/8/layout/cycle4"/>
    <dgm:cxn modelId="{59BC2E97-7482-4460-9E6A-74133EDAFD90}" type="presParOf" srcId="{02555A11-030A-4B25-A26F-06B9DE633A75}" destId="{0612DE35-814F-4DEB-86A7-D78DEEB708A8}" srcOrd="1" destOrd="0" presId="urn:microsoft.com/office/officeart/2005/8/layout/cycle4"/>
    <dgm:cxn modelId="{CE4A97D7-D685-40C6-9F93-A2C7B23408B7}" type="presParOf" srcId="{0612DE35-814F-4DEB-86A7-D78DEEB708A8}" destId="{93C12D8A-6108-41BE-8996-602314B8707D}" srcOrd="0" destOrd="0" presId="urn:microsoft.com/office/officeart/2005/8/layout/cycle4"/>
    <dgm:cxn modelId="{59AAC24A-B803-4CDA-8279-C4F317EBDE66}" type="presParOf" srcId="{0612DE35-814F-4DEB-86A7-D78DEEB708A8}" destId="{84D2787C-B535-404D-8B35-D881DC19F062}" srcOrd="1" destOrd="0" presId="urn:microsoft.com/office/officeart/2005/8/layout/cycle4"/>
    <dgm:cxn modelId="{AA60CC7A-2699-4A8E-A564-B83474BA721B}" type="presParOf" srcId="{0612DE35-814F-4DEB-86A7-D78DEEB708A8}" destId="{869015B9-50FD-441D-A3F5-8D9BC97FFA9A}" srcOrd="2" destOrd="0" presId="urn:microsoft.com/office/officeart/2005/8/layout/cycle4"/>
    <dgm:cxn modelId="{FD35D2F3-FEDC-49C8-9905-6A117AA091A7}" type="presParOf" srcId="{0612DE35-814F-4DEB-86A7-D78DEEB708A8}" destId="{A9C63727-1A78-485E-AA7E-3614B80F9490}" srcOrd="3" destOrd="0" presId="urn:microsoft.com/office/officeart/2005/8/layout/cycle4"/>
    <dgm:cxn modelId="{AD06EFF0-8BCC-4BBE-ACEB-E1A90ABF99D6}" type="presParOf" srcId="{0612DE35-814F-4DEB-86A7-D78DEEB708A8}" destId="{BE5F3EA0-78D9-4D7B-ACB2-611B1451F49E}" srcOrd="4" destOrd="0" presId="urn:microsoft.com/office/officeart/2005/8/layout/cycle4"/>
    <dgm:cxn modelId="{CA7FABFC-29C8-4BAC-BDF0-590D8FE51DE4}" type="presParOf" srcId="{02555A11-030A-4B25-A26F-06B9DE633A75}" destId="{E0A1A4A2-0FF1-43E2-9721-4FE40B8EF57B}" srcOrd="2" destOrd="0" presId="urn:microsoft.com/office/officeart/2005/8/layout/cycle4"/>
    <dgm:cxn modelId="{632404D2-0FE2-4543-AECA-6DAAAE806D85}" type="presParOf" srcId="{02555A11-030A-4B25-A26F-06B9DE633A75}" destId="{9D3AFD60-1BDE-4870-8DA8-63E7B4A01F75}" srcOrd="3" destOrd="0" presId="urn:microsoft.com/office/officeart/2005/8/layout/cycle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42852"/>
            <a:ext cx="7772400" cy="1285884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Бұланды орта мектебі Еңбекшілдер ауданы</a:t>
            </a:r>
            <a:br>
              <a:rPr lang="kk-K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мұғалім: Тукенова Аяжан Куттыбековна</a:t>
            </a:r>
            <a:br>
              <a:rPr lang="kk-K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Пән:Дуниетану     1 сынып</a:t>
            </a:r>
            <a:endParaRPr lang="ru-RU" sz="2000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428596" y="1714488"/>
          <a:ext cx="8352928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000108"/>
          <a:ext cx="8215370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96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Сабақтың барысы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Autofit/>
          </a:bodyPr>
          <a:lstStyle/>
          <a:p>
            <a:r>
              <a:rPr lang="kk-KZ" sz="2400" b="1" dirty="0" smtClean="0"/>
              <a:t>Дифференциация (саралау) – оқушыларға көбірек қолдау көрсетуді қалай жоспарлайсыз?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kk-KZ" sz="2400" b="1" dirty="0" smtClean="0"/>
              <a:t>Қабілеті жоғары оқушыларға қандай тапсырмалар қоюды жоспарлап отырсыз? </a:t>
            </a:r>
            <a:endParaRPr lang="ru-RU" sz="240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2214554"/>
            <a:ext cx="8229600" cy="2443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kk-KZ" sz="2400" dirty="0" smtClean="0"/>
              <a:t>ББ кестесінің көмегімен оқушының уәжін анықтаймын,сабақ соңында уәжі қанағаттандырылады.</a:t>
            </a:r>
            <a:endParaRPr lang="ru-RU" sz="2400" dirty="0" smtClean="0"/>
          </a:p>
          <a:p>
            <a:r>
              <a:rPr lang="kk-KZ" sz="2400" dirty="0" smtClean="0"/>
              <a:t>Өзінің жұмыстарымен таныстырған кезде,аңыз деректерін жинастыру тапсырмасында Үйлестіруші Скафолдер ролін беремін. </a:t>
            </a:r>
            <a:endParaRPr lang="ru-RU" sz="2400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8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4348" y="3929066"/>
          <a:ext cx="6905652" cy="2071702"/>
        </p:xfrm>
        <a:graphic>
          <a:graphicData uri="http://schemas.openxmlformats.org/drawingml/2006/table">
            <a:tbl>
              <a:tblPr/>
              <a:tblGrid>
                <a:gridCol w="6905652"/>
              </a:tblGrid>
              <a:tr h="2071702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kk-KZ" sz="2400" b="1" i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kk-KZ" sz="2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Денсаулық және қауіпсіздік техникасының </a:t>
                      </a: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kk-KZ" sz="2400" b="1" i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kk-KZ" sz="2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сақталуы :</a:t>
                      </a:r>
                      <a:r>
                        <a:rPr lang="kk-KZ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Желім,қағазбен жұмыс </a:t>
                      </a: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kk-KZ" sz="2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kk-KZ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кезінде,ермексазбен жұмыс кезінде абай болу.</a:t>
                      </a:r>
                      <a:endParaRPr lang="ru-RU" sz="24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171</Words>
  <PresentationFormat>Экран (4:3)</PresentationFormat>
  <Paragraphs>38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 Бұланды орта мектебі Еңбекшілдер ауданы мұғалім: Тукенова Аяжан Куттыбековна Пән:Дуниетану     1 сынып</vt:lpstr>
      <vt:lpstr>Сабақтың барысы</vt:lpstr>
      <vt:lpstr>Дифференциация (саралау) – оқушыларға көбірек қолдау көрсетуді қалай жоспарлайсыз?  Қабілеті жоғары оқушыларға қандай тапсырмалар қоюды жоспарлап отырсыз?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Бұланды орта мектебі Еңбекшілдер ауданы мұғалім: Тукенова Аяжан Куттыбековна Пән:Дуниетану     1 сынып</dc:title>
  <dc:creator>Admin</dc:creator>
  <cp:lastModifiedBy>Admin</cp:lastModifiedBy>
  <cp:revision>18</cp:revision>
  <dcterms:created xsi:type="dcterms:W3CDTF">2017-04-20T06:20:27Z</dcterms:created>
  <dcterms:modified xsi:type="dcterms:W3CDTF">2017-04-20T09:23:41Z</dcterms:modified>
</cp:coreProperties>
</file>